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9"/>
  </p:notesMasterIdLst>
  <p:handoutMasterIdLst>
    <p:handoutMasterId r:id="rId30"/>
  </p:handoutMasterIdLst>
  <p:sldIdLst>
    <p:sldId id="937" r:id="rId2"/>
    <p:sldId id="914" r:id="rId3"/>
    <p:sldId id="932" r:id="rId4"/>
    <p:sldId id="903" r:id="rId5"/>
    <p:sldId id="904" r:id="rId6"/>
    <p:sldId id="898" r:id="rId7"/>
    <p:sldId id="899" r:id="rId8"/>
    <p:sldId id="890" r:id="rId9"/>
    <p:sldId id="900" r:id="rId10"/>
    <p:sldId id="933" r:id="rId11"/>
    <p:sldId id="934" r:id="rId12"/>
    <p:sldId id="936" r:id="rId13"/>
    <p:sldId id="935" r:id="rId14"/>
    <p:sldId id="909" r:id="rId15"/>
    <p:sldId id="908" r:id="rId16"/>
    <p:sldId id="912" r:id="rId17"/>
    <p:sldId id="917" r:id="rId18"/>
    <p:sldId id="913" r:id="rId19"/>
    <p:sldId id="918" r:id="rId20"/>
    <p:sldId id="919" r:id="rId21"/>
    <p:sldId id="920" r:id="rId22"/>
    <p:sldId id="922" r:id="rId23"/>
    <p:sldId id="929" r:id="rId24"/>
    <p:sldId id="923" r:id="rId25"/>
    <p:sldId id="926" r:id="rId26"/>
    <p:sldId id="931" r:id="rId27"/>
    <p:sldId id="916" r:id="rId28"/>
  </p:sldIdLst>
  <p:sldSz cx="15114588" cy="10688638"/>
  <p:notesSz cx="6888163" cy="10021888"/>
  <p:defaultTextStyle>
    <a:defPPr>
      <a:defRPr lang="en-US"/>
    </a:defPPr>
    <a:lvl1pPr marL="0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1pPr>
    <a:lvl2pPr marL="619277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2pPr>
    <a:lvl3pPr marL="1238555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3pPr>
    <a:lvl4pPr marL="1857832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4pPr>
    <a:lvl5pPr marL="2477110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5pPr>
    <a:lvl6pPr marL="3096387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6pPr>
    <a:lvl7pPr marL="3715664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7pPr>
    <a:lvl8pPr marL="4334942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8pPr>
    <a:lvl9pPr marL="4954219" algn="l" defTabSz="1238555" rtl="0" eaLnBrk="1" latinLnBrk="0" hangingPunct="1">
      <a:defRPr sz="24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6">
          <p15:clr>
            <a:srgbClr val="A4A3A4"/>
          </p15:clr>
        </p15:guide>
        <p15:guide id="2" pos="4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499"/>
    <a:srgbClr val="990000"/>
    <a:srgbClr val="27609B"/>
    <a:srgbClr val="FF99CC"/>
    <a:srgbClr val="FF0000"/>
    <a:srgbClr val="000000"/>
    <a:srgbClr val="FF99FF"/>
    <a:srgbClr val="F3E1C1"/>
    <a:srgbClr val="F9DFC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6357" autoAdjust="0"/>
  </p:normalViewPr>
  <p:slideViewPr>
    <p:cSldViewPr snapToGrid="0">
      <p:cViewPr varScale="1">
        <p:scale>
          <a:sx n="73" d="100"/>
          <a:sy n="73" d="100"/>
        </p:scale>
        <p:origin x="1470" y="54"/>
      </p:cViewPr>
      <p:guideLst>
        <p:guide orient="horz" pos="3366"/>
        <p:guide pos="4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155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5047" cy="501809"/>
          </a:xfrm>
          <a:prstGeom prst="rect">
            <a:avLst/>
          </a:prstGeom>
        </p:spPr>
        <p:txBody>
          <a:bodyPr vert="horz" lIns="64777" tIns="32389" rIns="64777" bIns="32389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04" y="2"/>
            <a:ext cx="2985047" cy="501809"/>
          </a:xfrm>
          <a:prstGeom prst="rect">
            <a:avLst/>
          </a:prstGeom>
        </p:spPr>
        <p:txBody>
          <a:bodyPr vert="horz" lIns="64777" tIns="32389" rIns="64777" bIns="32389" rtlCol="0"/>
          <a:lstStyle>
            <a:lvl1pPr algn="r">
              <a:defRPr sz="800"/>
            </a:lvl1pPr>
          </a:lstStyle>
          <a:p>
            <a:fld id="{B1C9E858-F357-422C-B085-527D9892DFE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20082"/>
            <a:ext cx="2985047" cy="501809"/>
          </a:xfrm>
          <a:prstGeom prst="rect">
            <a:avLst/>
          </a:prstGeom>
        </p:spPr>
        <p:txBody>
          <a:bodyPr vert="horz" lIns="64777" tIns="32389" rIns="64777" bIns="32389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04" y="9520082"/>
            <a:ext cx="2985047" cy="501809"/>
          </a:xfrm>
          <a:prstGeom prst="rect">
            <a:avLst/>
          </a:prstGeom>
        </p:spPr>
        <p:txBody>
          <a:bodyPr vert="horz" lIns="64777" tIns="32389" rIns="64777" bIns="32389" rtlCol="0" anchor="b"/>
          <a:lstStyle>
            <a:lvl1pPr algn="r">
              <a:defRPr sz="800"/>
            </a:lvl1pPr>
          </a:lstStyle>
          <a:p>
            <a:fld id="{F09C5309-A7EC-492C-82D8-10A052B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9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85126" cy="503519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946" y="3"/>
            <a:ext cx="2985126" cy="503519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8B2544CE-BD26-41B5-A5AA-1EF57CDDF632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52513" y="1252538"/>
            <a:ext cx="4783137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708" y="4822702"/>
            <a:ext cx="5510748" cy="3947316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372"/>
            <a:ext cx="2985126" cy="503519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946" y="9518372"/>
            <a:ext cx="2985126" cy="503519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A706B255-71DE-49B7-B3E8-12BC5B65E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594" y="1749275"/>
            <a:ext cx="12847400" cy="3721230"/>
          </a:xfrm>
          <a:prstGeom prst="rect">
            <a:avLst/>
          </a:prstGeom>
        </p:spPr>
        <p:txBody>
          <a:bodyPr anchor="b"/>
          <a:lstStyle>
            <a:lvl1pPr algn="ctr">
              <a:defRPr sz="93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324" y="5614010"/>
            <a:ext cx="11335941" cy="2580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41"/>
            </a:lvl1pPr>
            <a:lvl2pPr marL="712592" indent="0" algn="ctr">
              <a:buNone/>
              <a:defRPr sz="3117"/>
            </a:lvl2pPr>
            <a:lvl3pPr marL="1425184" indent="0" algn="ctr">
              <a:buNone/>
              <a:defRPr sz="2805"/>
            </a:lvl3pPr>
            <a:lvl4pPr marL="2137776" indent="0" algn="ctr">
              <a:buNone/>
              <a:defRPr sz="2494"/>
            </a:lvl4pPr>
            <a:lvl5pPr marL="2850368" indent="0" algn="ctr">
              <a:buNone/>
              <a:defRPr sz="2494"/>
            </a:lvl5pPr>
            <a:lvl6pPr marL="3562960" indent="0" algn="ctr">
              <a:buNone/>
              <a:defRPr sz="2494"/>
            </a:lvl6pPr>
            <a:lvl7pPr marL="4275552" indent="0" algn="ctr">
              <a:buNone/>
              <a:defRPr sz="2494"/>
            </a:lvl7pPr>
            <a:lvl8pPr marL="4988143" indent="0" algn="ctr">
              <a:buNone/>
              <a:defRPr sz="2494"/>
            </a:lvl8pPr>
            <a:lvl9pPr marL="5700735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9128" y="9906786"/>
            <a:ext cx="3400782" cy="569071"/>
          </a:xfrm>
          <a:prstGeom prst="rect">
            <a:avLst/>
          </a:prstGeom>
        </p:spPr>
        <p:txBody>
          <a:bodyPr/>
          <a:lstStyle/>
          <a:p>
            <a:fld id="{CE7BC278-C4ED-4754-9086-B40AE37D7B4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06708" y="9906786"/>
            <a:ext cx="5101173" cy="5690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74678" y="9906786"/>
            <a:ext cx="3400782" cy="569071"/>
          </a:xfrm>
          <a:prstGeom prst="rect">
            <a:avLst/>
          </a:prstGeom>
        </p:spPr>
        <p:txBody>
          <a:bodyPr/>
          <a:lstStyle/>
          <a:p>
            <a:fld id="{B2660F2D-3809-419C-82D7-80BCDE32FE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6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128" y="569073"/>
            <a:ext cx="13036332" cy="20659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128" y="2845355"/>
            <a:ext cx="13036332" cy="67818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9128" y="9906786"/>
            <a:ext cx="3400782" cy="569071"/>
          </a:xfrm>
          <a:prstGeom prst="rect">
            <a:avLst/>
          </a:prstGeom>
        </p:spPr>
        <p:txBody>
          <a:bodyPr/>
          <a:lstStyle/>
          <a:p>
            <a:fld id="{CE7BC278-C4ED-4754-9086-B40AE37D7B4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06708" y="9906786"/>
            <a:ext cx="5101173" cy="5690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74678" y="9906786"/>
            <a:ext cx="3400782" cy="569071"/>
          </a:xfrm>
          <a:prstGeom prst="rect">
            <a:avLst/>
          </a:prstGeom>
        </p:spPr>
        <p:txBody>
          <a:bodyPr/>
          <a:lstStyle/>
          <a:p>
            <a:fld id="{B2660F2D-3809-419C-82D7-80BCDE32F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9128" y="9906786"/>
            <a:ext cx="3400782" cy="569071"/>
          </a:xfrm>
          <a:prstGeom prst="rect">
            <a:avLst/>
          </a:prstGeom>
        </p:spPr>
        <p:txBody>
          <a:bodyPr/>
          <a:lstStyle/>
          <a:p>
            <a:fld id="{CE7BC278-C4ED-4754-9086-B40AE37D7B4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06708" y="9906786"/>
            <a:ext cx="5101173" cy="5690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74678" y="9906786"/>
            <a:ext cx="3400782" cy="569071"/>
          </a:xfrm>
          <a:prstGeom prst="rect">
            <a:avLst/>
          </a:prstGeom>
        </p:spPr>
        <p:txBody>
          <a:bodyPr/>
          <a:lstStyle/>
          <a:p>
            <a:fld id="{B2660F2D-3809-419C-82D7-80BCDE32F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D01EE7-0886-4ABE-BB51-40DAE27B97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"/>
            <a:ext cx="15114588" cy="106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8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1425184" rtl="0" eaLnBrk="1" latinLnBrk="0" hangingPunct="1">
        <a:lnSpc>
          <a:spcPct val="90000"/>
        </a:lnSpc>
        <a:spcBef>
          <a:spcPct val="0"/>
        </a:spcBef>
        <a:buNone/>
        <a:defRPr sz="68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296" indent="-356296" algn="l" defTabSz="1425184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1pPr>
      <a:lvl2pPr marL="1068888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3741" kern="1200">
          <a:solidFill>
            <a:schemeClr val="tx1"/>
          </a:solidFill>
          <a:latin typeface="+mn-lt"/>
          <a:ea typeface="+mn-ea"/>
          <a:cs typeface="+mn-cs"/>
        </a:defRPr>
      </a:lvl2pPr>
      <a:lvl3pPr marL="1781480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3117" kern="1200">
          <a:solidFill>
            <a:schemeClr val="tx1"/>
          </a:solidFill>
          <a:latin typeface="+mn-lt"/>
          <a:ea typeface="+mn-ea"/>
          <a:cs typeface="+mn-cs"/>
        </a:defRPr>
      </a:lvl3pPr>
      <a:lvl4pPr marL="2494072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3206664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919256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631847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5344439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6057031" indent="-356296" algn="l" defTabSz="142518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1pPr>
      <a:lvl2pPr marL="712592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425184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137776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50368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62960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275552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988143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700735" algn="l" defTabSz="1425184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6D6E0FA-1513-4B87-BB34-C48A7FBEEC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822" r="2179" b="2126"/>
          <a:stretch/>
        </p:blipFill>
        <p:spPr>
          <a:xfrm>
            <a:off x="884400" y="1568386"/>
            <a:ext cx="2896582" cy="2881606"/>
          </a:xfrm>
          <a:prstGeom prst="rect">
            <a:avLst/>
          </a:prstGeom>
          <a:effectLst>
            <a:innerShdw blurRad="114300">
              <a:schemeClr val="bg1">
                <a:lumMod val="85000"/>
              </a:schemeClr>
            </a:innerShdw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9A8710E-FE4E-465C-97F0-E16B35E36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01" y="4905545"/>
            <a:ext cx="2869428" cy="2869428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DC3FD7-913D-4A5E-A2CB-3A509661D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24" y="1552365"/>
            <a:ext cx="2896573" cy="2896573"/>
          </a:xfrm>
          <a:prstGeom prst="rect">
            <a:avLst/>
          </a:prstGeom>
          <a:effectLst>
            <a:innerShdw blurRad="114300">
              <a:schemeClr val="bg1">
                <a:lumMod val="85000"/>
              </a:schemeClr>
            </a:innerShdw>
          </a:effec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51B1463-C016-4ECF-B2BF-5783DFAB5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24" y="4882800"/>
            <a:ext cx="2892173" cy="2892173"/>
          </a:xfrm>
          <a:prstGeom prst="rect">
            <a:avLst/>
          </a:prstGeom>
          <a:effectLst>
            <a:innerShdw blurRad="114300">
              <a:schemeClr val="bg1">
                <a:lumMod val="85000"/>
              </a:scheme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35131" y="9444446"/>
            <a:ext cx="14643463" cy="1231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1891" y="7735784"/>
            <a:ext cx="2946703" cy="18640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83140" y="9862455"/>
            <a:ext cx="26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65499"/>
                </a:solidFill>
              </a:rPr>
              <a:t>S I G N A G E</a:t>
            </a:r>
            <a:endParaRPr lang="en-US" sz="3600" b="1" dirty="0">
              <a:solidFill>
                <a:srgbClr val="165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21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music&#10;&#10;Description automatically generated">
            <a:extLst>
              <a:ext uri="{FF2B5EF4-FFF2-40B4-BE49-F238E27FC236}">
                <a16:creationId xmlns:a16="http://schemas.microsoft.com/office/drawing/2014/main" xmlns="" id="{68D10C73-DDD4-47B8-BF65-87C00B4E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t="29243" r="26684" b="35570"/>
          <a:stretch/>
        </p:blipFill>
        <p:spPr>
          <a:xfrm>
            <a:off x="2735155" y="3584823"/>
            <a:ext cx="9608344" cy="314151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79834FF-A857-4C5B-A58D-E65AC080AB27}"/>
              </a:ext>
            </a:extLst>
          </p:cNvPr>
          <p:cNvGrpSpPr/>
          <p:nvPr/>
        </p:nvGrpSpPr>
        <p:grpSpPr>
          <a:xfrm>
            <a:off x="3431920" y="4526280"/>
            <a:ext cx="9735440" cy="3409831"/>
            <a:chOff x="3431920" y="4526280"/>
            <a:chExt cx="9735440" cy="340983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5FA388A-CE36-41FF-907C-27CF09D63F8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5886" y="5770652"/>
              <a:ext cx="2151474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6F9F34E5-25A1-4CF2-BEB5-7FB280BFEECA}"/>
                </a:ext>
              </a:extLst>
            </p:cNvPr>
            <p:cNvGrpSpPr/>
            <p:nvPr/>
          </p:nvGrpSpPr>
          <p:grpSpPr>
            <a:xfrm>
              <a:off x="3431920" y="4526280"/>
              <a:ext cx="9735440" cy="3409831"/>
              <a:chOff x="3431920" y="4526280"/>
              <a:chExt cx="9735440" cy="340983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D059F4A6-7CDF-4EC8-A9ED-033F8CBCACE8}"/>
                  </a:ext>
                </a:extLst>
              </p:cNvPr>
              <p:cNvGrpSpPr/>
              <p:nvPr/>
            </p:nvGrpSpPr>
            <p:grpSpPr>
              <a:xfrm>
                <a:off x="3431920" y="4629660"/>
                <a:ext cx="9735440" cy="3306451"/>
                <a:chOff x="3337319" y="4629660"/>
                <a:chExt cx="9735440" cy="3306451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9AA4695C-0ED6-4FD6-8ABB-1856E0299A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83560" y="4629660"/>
                  <a:ext cx="2189199" cy="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xmlns="" id="{27D3BEE4-49C2-4457-A5E7-1BAADCE2F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7319" y="7780355"/>
                  <a:ext cx="8149639" cy="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8AED9A56-D4F6-4179-B978-F35EB4276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29759" y="5718220"/>
                  <a:ext cx="0" cy="2205011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A14C1D13-936C-4011-8398-CB2ACA2810EC}"/>
                    </a:ext>
                  </a:extLst>
                </p:cNvPr>
                <p:cNvSpPr/>
                <p:nvPr/>
              </p:nvSpPr>
              <p:spPr>
                <a:xfrm>
                  <a:off x="7141505" y="7600809"/>
                  <a:ext cx="609462" cy="24622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VARIES</a:t>
                  </a:r>
                  <a:endParaRPr lang="th-TH" sz="1000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5CA0F879-0074-4183-BE18-056269BF8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27153" y="5731099"/>
                  <a:ext cx="0" cy="2205012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1E206E49-7D6A-41F6-89E7-80130E28BA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045661" y="4526280"/>
                <a:ext cx="0" cy="1417321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Shape 81">
            <a:extLst>
              <a:ext uri="{FF2B5EF4-FFF2-40B4-BE49-F238E27FC236}">
                <a16:creationId xmlns:a16="http://schemas.microsoft.com/office/drawing/2014/main" xmlns="" id="{AF0A469E-4EE8-42C9-BFF3-A6785B3EC0BA}"/>
              </a:ext>
            </a:extLst>
          </p:cNvPr>
          <p:cNvSpPr/>
          <p:nvPr/>
        </p:nvSpPr>
        <p:spPr>
          <a:xfrm>
            <a:off x="1897485" y="7794104"/>
            <a:ext cx="1015719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ELEVATION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7EE6727-85AB-400E-89E9-FE0AFFA0646F}"/>
              </a:ext>
            </a:extLst>
          </p:cNvPr>
          <p:cNvGrpSpPr/>
          <p:nvPr/>
        </p:nvGrpSpPr>
        <p:grpSpPr>
          <a:xfrm>
            <a:off x="3456930" y="3090465"/>
            <a:ext cx="2263903" cy="1947119"/>
            <a:chOff x="2634157" y="3616915"/>
            <a:chExt cx="1235674" cy="1209674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1306E4AE-459D-4314-B91A-22719D355902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757438" cy="1209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0B751FC9-1C8D-4F9C-8991-B7205EF90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157" y="3617787"/>
              <a:ext cx="47823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8DE0135-2080-4D78-BE64-A816B5DAB1BC}"/>
              </a:ext>
            </a:extLst>
          </p:cNvPr>
          <p:cNvCxnSpPr>
            <a:cxnSpLocks/>
          </p:cNvCxnSpPr>
          <p:nvPr/>
        </p:nvCxnSpPr>
        <p:spPr>
          <a:xfrm flipV="1">
            <a:off x="10292905" y="5575345"/>
            <a:ext cx="0" cy="1968455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E6E3505-6FD1-41E6-9D63-FE026C8E849C}"/>
              </a:ext>
            </a:extLst>
          </p:cNvPr>
          <p:cNvCxnSpPr>
            <a:cxnSpLocks/>
          </p:cNvCxnSpPr>
          <p:nvPr/>
        </p:nvCxnSpPr>
        <p:spPr>
          <a:xfrm>
            <a:off x="10118579" y="7406975"/>
            <a:ext cx="1448562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81">
            <a:extLst>
              <a:ext uri="{FF2B5EF4-FFF2-40B4-BE49-F238E27FC236}">
                <a16:creationId xmlns:a16="http://schemas.microsoft.com/office/drawing/2014/main" xmlns="" id="{864299CE-A1C8-4B57-8A85-D71627611D3D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WALL SIGNAGE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TYPICAL SIGNAGE DETAILS</a:t>
            </a:r>
          </a:p>
        </p:txBody>
      </p:sp>
      <p:sp>
        <p:nvSpPr>
          <p:cNvPr id="41" name="Shape 81">
            <a:extLst>
              <a:ext uri="{FF2B5EF4-FFF2-40B4-BE49-F238E27FC236}">
                <a16:creationId xmlns:a16="http://schemas.microsoft.com/office/drawing/2014/main" xmlns="" id="{45FB17C1-21CC-4B0F-99B4-F76F4606E484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A09</a:t>
            </a:r>
          </a:p>
        </p:txBody>
      </p:sp>
      <p:sp>
        <p:nvSpPr>
          <p:cNvPr id="42" name="Shape 81">
            <a:extLst>
              <a:ext uri="{FF2B5EF4-FFF2-40B4-BE49-F238E27FC236}">
                <a16:creationId xmlns:a16="http://schemas.microsoft.com/office/drawing/2014/main" xmlns="" id="{4FAAA8E1-65CC-4393-809D-4E02BED74C87}"/>
              </a:ext>
            </a:extLst>
          </p:cNvPr>
          <p:cNvSpPr/>
          <p:nvPr/>
        </p:nvSpPr>
        <p:spPr>
          <a:xfrm>
            <a:off x="540798" y="9219009"/>
            <a:ext cx="13817326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i="1" dirty="0">
                <a:latin typeface="Century Gothic" panose="020B0502020202020204" pitchFamily="34" charset="0"/>
              </a:rPr>
              <a:t>*ZONE T01, T04, T05, T07, S01, A04, A05, A06, A08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8531D2-D40A-4226-BD0F-3E21D7F8B9E1}"/>
              </a:ext>
            </a:extLst>
          </p:cNvPr>
          <p:cNvGrpSpPr/>
          <p:nvPr/>
        </p:nvGrpSpPr>
        <p:grpSpPr>
          <a:xfrm>
            <a:off x="540798" y="8891862"/>
            <a:ext cx="4048084" cy="257343"/>
            <a:chOff x="540798" y="8891862"/>
            <a:chExt cx="4048084" cy="25734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878360AD-1057-4472-BB61-EBD460E16AA7}"/>
                </a:ext>
              </a:extLst>
            </p:cNvPr>
            <p:cNvSpPr/>
            <p:nvPr/>
          </p:nvSpPr>
          <p:spPr>
            <a:xfrm>
              <a:off x="540798" y="8939801"/>
              <a:ext cx="152739" cy="1527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8" name="Shape 81">
              <a:extLst>
                <a:ext uri="{FF2B5EF4-FFF2-40B4-BE49-F238E27FC236}">
                  <a16:creationId xmlns:a16="http://schemas.microsoft.com/office/drawing/2014/main" xmlns="" id="{114AF661-3E67-4315-9F7C-F83FF24282A1}"/>
                </a:ext>
              </a:extLst>
            </p:cNvPr>
            <p:cNvSpPr/>
            <p:nvPr/>
          </p:nvSpPr>
          <p:spPr>
            <a:xfrm>
              <a:off x="770415" y="8891862"/>
              <a:ext cx="3818467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WALL SIGNAGE (ZONING SIGNAGE)</a:t>
              </a:r>
              <a:endParaRPr lang="en-US" sz="1200" i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8C948C81-E753-4AC5-AE79-08B23DF8D077}"/>
              </a:ext>
            </a:extLst>
          </p:cNvPr>
          <p:cNvSpPr/>
          <p:nvPr/>
        </p:nvSpPr>
        <p:spPr>
          <a:xfrm>
            <a:off x="438102" y="2930821"/>
            <a:ext cx="300434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ตัดตามตัวอักษร สีขาว หนา 10 มม.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25BD599E-AC4E-4F30-B1D6-2AE8F514D630}"/>
              </a:ext>
            </a:extLst>
          </p:cNvPr>
          <p:cNvSpPr/>
          <p:nvPr/>
        </p:nvSpPr>
        <p:spPr>
          <a:xfrm>
            <a:off x="10173232" y="4455235"/>
            <a:ext cx="1427378" cy="148836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5ED48C6-4620-4F55-A617-11A2E7420A0C}"/>
              </a:ext>
            </a:extLst>
          </p:cNvPr>
          <p:cNvSpPr/>
          <p:nvPr/>
        </p:nvSpPr>
        <p:spPr>
          <a:xfrm>
            <a:off x="7543847" y="2863023"/>
            <a:ext cx="1319592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SEE LOGO DETAILS</a:t>
            </a:r>
            <a:endParaRPr lang="th-TH" sz="14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15E6DBB8-C7CB-4942-A49C-4B0B44DF8F11}"/>
              </a:ext>
            </a:extLst>
          </p:cNvPr>
          <p:cNvGrpSpPr/>
          <p:nvPr/>
        </p:nvGrpSpPr>
        <p:grpSpPr>
          <a:xfrm>
            <a:off x="8808855" y="2966725"/>
            <a:ext cx="2014771" cy="1488366"/>
            <a:chOff x="2583180" y="3616915"/>
            <a:chExt cx="1286651" cy="1209674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A9CAD3A0-240D-46F5-9D83-4983E0C80E9D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757438" cy="1209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FC77AD4D-A8AC-4E3C-AAD1-3B986B2B9AAD}"/>
                </a:ext>
              </a:extLst>
            </p:cNvPr>
            <p:cNvCxnSpPr/>
            <p:nvPr/>
          </p:nvCxnSpPr>
          <p:spPr>
            <a:xfrm flipH="1">
              <a:off x="2583180" y="3617787"/>
              <a:ext cx="5292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60A9658-955D-4CDF-833A-FA434CAEE1A9}"/>
              </a:ext>
            </a:extLst>
          </p:cNvPr>
          <p:cNvSpPr/>
          <p:nvPr/>
        </p:nvSpPr>
        <p:spPr>
          <a:xfrm>
            <a:off x="13167360" y="5111829"/>
            <a:ext cx="396262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200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4440F2-D18B-4F12-A041-BBA6CAA39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05" y="4647307"/>
            <a:ext cx="1123338" cy="112333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1A0E7D1-2030-4FF2-8B7D-047774839D05}"/>
              </a:ext>
            </a:extLst>
          </p:cNvPr>
          <p:cNvGrpSpPr/>
          <p:nvPr/>
        </p:nvGrpSpPr>
        <p:grpSpPr>
          <a:xfrm>
            <a:off x="3446729" y="2657237"/>
            <a:ext cx="2418728" cy="2126116"/>
            <a:chOff x="2634157" y="3616915"/>
            <a:chExt cx="1320180" cy="132087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C95DA5AA-FCA7-45BB-8B77-B831F413B14E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841944" cy="13208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E77C2170-57BF-41F2-9A30-066A9B116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157" y="3617787"/>
              <a:ext cx="47823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856244C-897F-4AF6-8876-5F040554FE81}"/>
              </a:ext>
            </a:extLst>
          </p:cNvPr>
          <p:cNvSpPr/>
          <p:nvPr/>
        </p:nvSpPr>
        <p:spPr>
          <a:xfrm>
            <a:off x="1279919" y="2497592"/>
            <a:ext cx="206721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10 มม.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DC240EA-B5AE-409B-9C72-5370FEAAEA84}"/>
              </a:ext>
            </a:extLst>
          </p:cNvPr>
          <p:cNvSpPr/>
          <p:nvPr/>
        </p:nvSpPr>
        <p:spPr>
          <a:xfrm>
            <a:off x="10581899" y="7119873"/>
            <a:ext cx="396262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200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2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9A8710E-FE4E-465C-97F0-E16B35E36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47" y="5467248"/>
            <a:ext cx="2869428" cy="2869428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sp>
        <p:nvSpPr>
          <p:cNvPr id="288" name="Rectangle 287">
            <a:extLst>
              <a:ext uri="{FF2B5EF4-FFF2-40B4-BE49-F238E27FC236}">
                <a16:creationId xmlns:a16="http://schemas.microsoft.com/office/drawing/2014/main" xmlns="" id="{06F20B85-D80A-4FB5-8CC8-F2CAE76A5B6C}"/>
              </a:ext>
            </a:extLst>
          </p:cNvPr>
          <p:cNvSpPr/>
          <p:nvPr/>
        </p:nvSpPr>
        <p:spPr>
          <a:xfrm>
            <a:off x="3561017" y="6175859"/>
            <a:ext cx="227658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20 มม.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ตัดตามแบบ</a:t>
            </a: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xmlns="" id="{B0094FF4-F56D-40EB-8EF9-787C550AC4E8}"/>
              </a:ext>
            </a:extLst>
          </p:cNvPr>
          <p:cNvSpPr/>
          <p:nvPr/>
        </p:nvSpPr>
        <p:spPr>
          <a:xfrm>
            <a:off x="3635081" y="5358818"/>
            <a:ext cx="227658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10 มม.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เซาะร่อง 5 มม. ตามแบบ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9E8FA8B-A50B-4494-A68D-7EE45067F393}"/>
              </a:ext>
            </a:extLst>
          </p:cNvPr>
          <p:cNvGrpSpPr/>
          <p:nvPr/>
        </p:nvGrpSpPr>
        <p:grpSpPr>
          <a:xfrm>
            <a:off x="3729397" y="1521508"/>
            <a:ext cx="7718282" cy="3456893"/>
            <a:chOff x="-1957367" y="2198343"/>
            <a:chExt cx="10668486" cy="4778241"/>
          </a:xfrm>
          <a:effectLst/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86D6E0FA-1513-4B87-BB34-C48A7FBEE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" t="1822" r="2179" b="2126"/>
            <a:stretch/>
          </p:blipFill>
          <p:spPr>
            <a:xfrm>
              <a:off x="1458946" y="2263140"/>
              <a:ext cx="4003760" cy="3983059"/>
            </a:xfrm>
            <a:prstGeom prst="rect">
              <a:avLst/>
            </a:prstGeom>
            <a:effectLst>
              <a:innerShdw blurRad="114300">
                <a:schemeClr val="bg1">
                  <a:lumMod val="85000"/>
                </a:schemeClr>
              </a:inn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D74490B-A03D-4F69-AAE0-C1199B557F01}"/>
                </a:ext>
              </a:extLst>
            </p:cNvPr>
            <p:cNvSpPr/>
            <p:nvPr/>
          </p:nvSpPr>
          <p:spPr>
            <a:xfrm>
              <a:off x="-1957367" y="2272029"/>
              <a:ext cx="3146777" cy="89338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 สีขาว หนา 10 มม.</a:t>
              </a:r>
            </a:p>
            <a:p>
              <a:pPr algn="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เซาะร่อง 5 มม. ตามแบบ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D45FF73-DD1C-4172-A9ED-180F07CDA2FE}"/>
                </a:ext>
              </a:extLst>
            </p:cNvPr>
            <p:cNvGrpSpPr/>
            <p:nvPr/>
          </p:nvGrpSpPr>
          <p:grpSpPr>
            <a:xfrm>
              <a:off x="1338947" y="5290126"/>
              <a:ext cx="4171228" cy="1686458"/>
              <a:chOff x="5268146" y="6558205"/>
              <a:chExt cx="4171228" cy="1686458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6AF36ED5-2293-47AB-B60F-8579B56316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146" y="8101786"/>
                <a:ext cx="4171228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C7286CC7-6C95-40A2-AFB6-758CC88BC0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517" y="6558205"/>
                <a:ext cx="0" cy="16864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88E25251-ED70-4CAB-8E5D-13545F4A9EF3}"/>
                  </a:ext>
                </a:extLst>
              </p:cNvPr>
              <p:cNvSpPr/>
              <p:nvPr/>
            </p:nvSpPr>
            <p:spPr>
              <a:xfrm>
                <a:off x="7032191" y="7829233"/>
                <a:ext cx="928833" cy="34033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500 mm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B6532752-6EF3-4550-8CF9-CC622B4E82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91490" y="6558205"/>
                <a:ext cx="0" cy="1686457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F008C570-A7F5-4564-93A1-BBAE3ADD21F8}"/>
                </a:ext>
              </a:extLst>
            </p:cNvPr>
            <p:cNvGrpSpPr/>
            <p:nvPr/>
          </p:nvGrpSpPr>
          <p:grpSpPr>
            <a:xfrm flipH="1">
              <a:off x="5078830" y="3495553"/>
              <a:ext cx="3620572" cy="843133"/>
              <a:chOff x="453903" y="3616915"/>
              <a:chExt cx="3415928" cy="1209674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xmlns="" id="{5385222D-619F-4512-921D-D435D6403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B87D556-62FB-42BA-BCEC-46C062EAA5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3903" y="3617790"/>
                <a:ext cx="2658487" cy="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D4478A7-CA6D-45FD-BDBA-85747191AD95}"/>
                </a:ext>
              </a:extLst>
            </p:cNvPr>
            <p:cNvGrpSpPr/>
            <p:nvPr/>
          </p:nvGrpSpPr>
          <p:grpSpPr>
            <a:xfrm>
              <a:off x="-1957366" y="2730188"/>
              <a:ext cx="3831511" cy="843133"/>
              <a:chOff x="489440" y="3616915"/>
              <a:chExt cx="3380391" cy="120967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11D1CCA5-FCFD-4030-BCD4-533C3D90BB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833C8BF6-2A07-4DF6-A588-EC7D38DE3E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9440" y="3617788"/>
                <a:ext cx="26229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930B574-0C08-4C34-9567-DC08F646F46A}"/>
                </a:ext>
              </a:extLst>
            </p:cNvPr>
            <p:cNvGrpSpPr/>
            <p:nvPr/>
          </p:nvGrpSpPr>
          <p:grpSpPr>
            <a:xfrm>
              <a:off x="-1544360" y="3944260"/>
              <a:ext cx="3386493" cy="851910"/>
              <a:chOff x="882062" y="3604322"/>
              <a:chExt cx="2987769" cy="1222267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FC457B4C-6206-4E3A-8C3C-AC246FF7B1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BDB10A4F-4806-45D4-9096-31616D601B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2062" y="3604322"/>
                <a:ext cx="2234297" cy="1840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D121190-6B61-4379-B555-2C30E87773D5}"/>
                </a:ext>
              </a:extLst>
            </p:cNvPr>
            <p:cNvGrpSpPr/>
            <p:nvPr/>
          </p:nvGrpSpPr>
          <p:grpSpPr>
            <a:xfrm flipH="1">
              <a:off x="4367898" y="4814454"/>
              <a:ext cx="4316739" cy="843133"/>
              <a:chOff x="-202916" y="3616915"/>
              <a:chExt cx="4072747" cy="1209674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687029DC-D384-40D7-B05D-0125DFA7A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6BE182EF-06EC-47A3-9042-B07DC6B406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202916" y="3617788"/>
                <a:ext cx="331530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F47AA5EA-64FD-4225-8A54-923D667BA999}"/>
                </a:ext>
              </a:extLst>
            </p:cNvPr>
            <p:cNvGrpSpPr/>
            <p:nvPr/>
          </p:nvGrpSpPr>
          <p:grpSpPr>
            <a:xfrm>
              <a:off x="-1549083" y="5235412"/>
              <a:ext cx="3386934" cy="843133"/>
              <a:chOff x="881672" y="3616915"/>
              <a:chExt cx="2988159" cy="120967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5AF68B33-2178-411A-AA39-0280EB3FB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C8349EFC-83FF-4999-AC62-C53AFB6FAB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1672" y="3617788"/>
                <a:ext cx="223072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CE286B8-4074-49BB-B094-0BA2A2B8E68D}"/>
                </a:ext>
              </a:extLst>
            </p:cNvPr>
            <p:cNvGrpSpPr/>
            <p:nvPr/>
          </p:nvGrpSpPr>
          <p:grpSpPr>
            <a:xfrm flipH="1">
              <a:off x="4707360" y="2560148"/>
              <a:ext cx="4003759" cy="849276"/>
              <a:chOff x="92373" y="3608102"/>
              <a:chExt cx="3777458" cy="1218487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23C17D06-0306-4F31-9C34-751009673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3DC1C00D-51F6-43C7-BD38-77D2EE0440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373" y="3608102"/>
                <a:ext cx="3020019" cy="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5D335C11-EACE-411C-B58C-5A17E034D38C}"/>
                </a:ext>
              </a:extLst>
            </p:cNvPr>
            <p:cNvGrpSpPr/>
            <p:nvPr/>
          </p:nvGrpSpPr>
          <p:grpSpPr>
            <a:xfrm rot="16200000">
              <a:off x="3757796" y="3059616"/>
              <a:ext cx="4171228" cy="2448682"/>
              <a:chOff x="5268146" y="6558205"/>
              <a:chExt cx="4171228" cy="244868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DA1213D6-927A-4EFC-A407-FEB9085C7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146" y="8101786"/>
                <a:ext cx="4171228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35C8CB1B-8974-4F7A-9E89-2766E7BC77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517" y="6558205"/>
                <a:ext cx="0" cy="16864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05D71864-F739-438D-9975-2329ABA9FD20}"/>
                  </a:ext>
                </a:extLst>
              </p:cNvPr>
              <p:cNvSpPr/>
              <p:nvPr/>
            </p:nvSpPr>
            <p:spPr>
              <a:xfrm rot="5400000">
                <a:off x="6976265" y="8372303"/>
                <a:ext cx="928833" cy="34033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500 mm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FEE745CD-C273-463A-8D85-E9F7CE8115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6250" y="6558213"/>
                <a:ext cx="0" cy="1686457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6AD0ABA5-6410-476F-8714-02240A21F485}"/>
              </a:ext>
            </a:extLst>
          </p:cNvPr>
          <p:cNvGrpSpPr/>
          <p:nvPr/>
        </p:nvGrpSpPr>
        <p:grpSpPr>
          <a:xfrm>
            <a:off x="4024776" y="5417385"/>
            <a:ext cx="7318329" cy="3456889"/>
            <a:chOff x="-1549083" y="2198347"/>
            <a:chExt cx="10115656" cy="4778237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2334EFE7-479A-4BF5-B741-2AB984CA5470}"/>
                </a:ext>
              </a:extLst>
            </p:cNvPr>
            <p:cNvGrpSpPr/>
            <p:nvPr/>
          </p:nvGrpSpPr>
          <p:grpSpPr>
            <a:xfrm>
              <a:off x="1338947" y="5290126"/>
              <a:ext cx="4171228" cy="1686458"/>
              <a:chOff x="5268146" y="6558205"/>
              <a:chExt cx="4171228" cy="1686458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FFCB8D55-F2AE-4E55-9BBA-2F7192003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146" y="8101786"/>
                <a:ext cx="4171228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xmlns="" id="{356E93E1-2456-475A-963E-5F7A30B563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517" y="6558205"/>
                <a:ext cx="0" cy="16864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xmlns="" id="{F4222F9A-2AE1-47E9-9959-B5A92467D38E}"/>
                  </a:ext>
                </a:extLst>
              </p:cNvPr>
              <p:cNvSpPr/>
              <p:nvPr/>
            </p:nvSpPr>
            <p:spPr>
              <a:xfrm>
                <a:off x="7032191" y="7829233"/>
                <a:ext cx="928833" cy="34033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500 mm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xmlns="" id="{E4FAFAE1-2281-4B8A-A14B-A8AF10E827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54317" y="6558205"/>
                <a:ext cx="0" cy="1686457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540B0247-E39F-463F-B6FE-FAFA7EA9C280}"/>
                </a:ext>
              </a:extLst>
            </p:cNvPr>
            <p:cNvGrpSpPr/>
            <p:nvPr/>
          </p:nvGrpSpPr>
          <p:grpSpPr>
            <a:xfrm flipH="1">
              <a:off x="4619068" y="2733938"/>
              <a:ext cx="3412922" cy="368841"/>
              <a:chOff x="1083591" y="2524199"/>
              <a:chExt cx="3220014" cy="529190"/>
            </a:xfrm>
          </p:grpSpPr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xmlns="" id="{4035FAAF-E38A-4AA5-9F73-4712485BC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5211" y="2524199"/>
                <a:ext cx="328394" cy="5291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114BB621-BD3E-4DD8-A78C-BA656E0F60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3591" y="2525074"/>
                <a:ext cx="2891615" cy="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847565BA-6751-4786-8422-B38D630FE9D2}"/>
                </a:ext>
              </a:extLst>
            </p:cNvPr>
            <p:cNvGrpSpPr/>
            <p:nvPr/>
          </p:nvGrpSpPr>
          <p:grpSpPr>
            <a:xfrm>
              <a:off x="-1440488" y="2537344"/>
              <a:ext cx="3568051" cy="1083095"/>
              <a:chOff x="945461" y="3340234"/>
              <a:chExt cx="3147951" cy="1553956"/>
            </a:xfrm>
          </p:grpSpPr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xmlns="" id="{82A98184-8A61-4594-B19F-A3BC072CFE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4" y="3340234"/>
                <a:ext cx="981018" cy="15539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xmlns="" id="{1EB3B8B1-1E47-4744-A0A2-EA5CECBA9F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45461" y="3340234"/>
                <a:ext cx="2166933" cy="8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00081C73-849E-43FA-94CC-5627689348A1}"/>
                </a:ext>
              </a:extLst>
            </p:cNvPr>
            <p:cNvGrpSpPr/>
            <p:nvPr/>
          </p:nvGrpSpPr>
          <p:grpSpPr>
            <a:xfrm>
              <a:off x="-1536017" y="3656678"/>
              <a:ext cx="3848300" cy="1304856"/>
              <a:chOff x="889423" y="3191715"/>
              <a:chExt cx="3395204" cy="1872125"/>
            </a:xfrm>
          </p:grpSpPr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xmlns="" id="{AC6CED49-B6F6-4638-A4DA-4A22A1B516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2" y="3191715"/>
                <a:ext cx="1172235" cy="18721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xmlns="" id="{A70F926D-0FA6-4FF2-ACF2-625427FC55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423" y="3192586"/>
                <a:ext cx="222297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7BE0C855-202D-4974-8FA5-B8821C87186C}"/>
                </a:ext>
              </a:extLst>
            </p:cNvPr>
            <p:cNvGrpSpPr/>
            <p:nvPr/>
          </p:nvGrpSpPr>
          <p:grpSpPr>
            <a:xfrm flipH="1">
              <a:off x="4367898" y="4524581"/>
              <a:ext cx="4198675" cy="843133"/>
              <a:chOff x="-91525" y="3201023"/>
              <a:chExt cx="3961356" cy="1209674"/>
            </a:xfrm>
          </p:grpSpPr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xmlns="" id="{6B5CDD10-6B73-4B1E-9CF7-38F832710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201023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02117202-60B7-4147-A60B-1873ACEA01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91525" y="3201894"/>
                <a:ext cx="320391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xmlns="" id="{45605B2E-6DF3-4EE3-A12E-D5523D90C335}"/>
                </a:ext>
              </a:extLst>
            </p:cNvPr>
            <p:cNvGrpSpPr/>
            <p:nvPr/>
          </p:nvGrpSpPr>
          <p:grpSpPr>
            <a:xfrm>
              <a:off x="-1549083" y="5235412"/>
              <a:ext cx="3386934" cy="843133"/>
              <a:chOff x="881672" y="3616915"/>
              <a:chExt cx="2988159" cy="1209674"/>
            </a:xfrm>
          </p:grpSpPr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xmlns="" id="{373349A7-5B9D-4FC4-9AB6-1F1270BE7E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3616915"/>
                <a:ext cx="757438" cy="12096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E05192D6-A15E-4614-B827-98491C94B8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1672" y="3617788"/>
                <a:ext cx="223072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2B647052-33DD-4EF2-941A-0FA5A9B0CB62}"/>
                </a:ext>
              </a:extLst>
            </p:cNvPr>
            <p:cNvGrpSpPr/>
            <p:nvPr/>
          </p:nvGrpSpPr>
          <p:grpSpPr>
            <a:xfrm rot="16200000">
              <a:off x="3376692" y="3440729"/>
              <a:ext cx="4171228" cy="1686463"/>
              <a:chOff x="5268145" y="6558207"/>
              <a:chExt cx="4171228" cy="1686463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2FF525B1-33F6-471F-898C-13FEB9514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145" y="7722611"/>
                <a:ext cx="4171228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F375D378-F904-48B5-AAF6-B3AE1DE249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28691" y="6558207"/>
                <a:ext cx="0" cy="1686459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xmlns="" id="{6EE214BE-14C4-40DD-8051-7E2D942B7545}"/>
                  </a:ext>
                </a:extLst>
              </p:cNvPr>
              <p:cNvSpPr/>
              <p:nvPr/>
            </p:nvSpPr>
            <p:spPr>
              <a:xfrm rot="5400000">
                <a:off x="7012461" y="7594013"/>
                <a:ext cx="928835" cy="34033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500 mm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661AD212-9165-4CD1-8642-22ABBCE209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76250" y="6558213"/>
                <a:ext cx="0" cy="1686457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Shape 81">
            <a:extLst>
              <a:ext uri="{FF2B5EF4-FFF2-40B4-BE49-F238E27FC236}">
                <a16:creationId xmlns:a16="http://schemas.microsoft.com/office/drawing/2014/main" xmlns="" id="{864299CE-A1C8-4B57-8A85-D71627611D3D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FREE STANDING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LOGO TYPICAL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 </a:t>
            </a: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DETAILS</a:t>
            </a:r>
          </a:p>
        </p:txBody>
      </p:sp>
      <p:sp>
        <p:nvSpPr>
          <p:cNvPr id="41" name="Shape 81">
            <a:extLst>
              <a:ext uri="{FF2B5EF4-FFF2-40B4-BE49-F238E27FC236}">
                <a16:creationId xmlns:a16="http://schemas.microsoft.com/office/drawing/2014/main" xmlns="" id="{45FB17C1-21CC-4B0F-99B4-F76F4606E484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A10</a:t>
            </a:r>
          </a:p>
        </p:txBody>
      </p:sp>
      <p:sp>
        <p:nvSpPr>
          <p:cNvPr id="104" name="Shape 81">
            <a:extLst>
              <a:ext uri="{FF2B5EF4-FFF2-40B4-BE49-F238E27FC236}">
                <a16:creationId xmlns:a16="http://schemas.microsoft.com/office/drawing/2014/main" xmlns="" id="{AC031501-DB5D-4184-BA82-3DB45AAC6180}"/>
              </a:ext>
            </a:extLst>
          </p:cNvPr>
          <p:cNvSpPr/>
          <p:nvPr/>
        </p:nvSpPr>
        <p:spPr>
          <a:xfrm>
            <a:off x="4635215" y="4646917"/>
            <a:ext cx="1296520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SMART CITIES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13" name="Shape 81">
            <a:extLst>
              <a:ext uri="{FF2B5EF4-FFF2-40B4-BE49-F238E27FC236}">
                <a16:creationId xmlns:a16="http://schemas.microsoft.com/office/drawing/2014/main" xmlns="" id="{9F004795-DDA8-4E19-BA9E-2BBF0375C91A}"/>
              </a:ext>
            </a:extLst>
          </p:cNvPr>
          <p:cNvSpPr/>
          <p:nvPr/>
        </p:nvSpPr>
        <p:spPr>
          <a:xfrm>
            <a:off x="4635215" y="8687848"/>
            <a:ext cx="2405915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ZERO WASTE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xmlns="" id="{7E83CBA8-CDED-4BC6-9010-98831DD3D9C4}"/>
              </a:ext>
            </a:extLst>
          </p:cNvPr>
          <p:cNvGrpSpPr/>
          <p:nvPr/>
        </p:nvGrpSpPr>
        <p:grpSpPr>
          <a:xfrm>
            <a:off x="3671055" y="1497837"/>
            <a:ext cx="8200557" cy="2292805"/>
            <a:chOff x="-228593" y="1497837"/>
            <a:chExt cx="8200557" cy="229280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5F27A576-3B31-4F46-9A8D-66AF04A6F604}"/>
                </a:ext>
              </a:extLst>
            </p:cNvPr>
            <p:cNvSpPr/>
            <p:nvPr/>
          </p:nvSpPr>
          <p:spPr>
            <a:xfrm>
              <a:off x="-195455" y="2489221"/>
              <a:ext cx="2276585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 สีขาว หนา 10 มม.</a:t>
              </a:r>
            </a:p>
            <a:p>
              <a:pPr algn="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ตัดตามแบบ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3345C014-7EEB-41C9-B767-2973E72EE1E5}"/>
                </a:ext>
              </a:extLst>
            </p:cNvPr>
            <p:cNvSpPr/>
            <p:nvPr/>
          </p:nvSpPr>
          <p:spPr>
            <a:xfrm>
              <a:off x="-228593" y="3421310"/>
              <a:ext cx="2276585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 สีขาว หนา 10 มม.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F70E6F38-47CD-4AA2-87F1-BC94B34C810A}"/>
                </a:ext>
              </a:extLst>
            </p:cNvPr>
            <p:cNvSpPr/>
            <p:nvPr/>
          </p:nvSpPr>
          <p:spPr>
            <a:xfrm>
              <a:off x="5695379" y="1497837"/>
              <a:ext cx="2276585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 สีขาว หนา 10 มม.</a:t>
              </a:r>
            </a:p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ตัดตามแบบ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xmlns="" id="{0CA2BA7A-CC12-4999-96ED-BBC713FDCE3B}"/>
                </a:ext>
              </a:extLst>
            </p:cNvPr>
            <p:cNvSpPr/>
            <p:nvPr/>
          </p:nvSpPr>
          <p:spPr>
            <a:xfrm>
              <a:off x="5684126" y="2171778"/>
              <a:ext cx="2276585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 สีขาว หนา 20 มม.</a:t>
              </a:r>
            </a:p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ตัดตามแบบ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27633FA6-C550-4794-9AF6-4DC804AB7F71}"/>
                </a:ext>
              </a:extLst>
            </p:cNvPr>
            <p:cNvSpPr/>
            <p:nvPr/>
          </p:nvSpPr>
          <p:spPr>
            <a:xfrm>
              <a:off x="5684125" y="3137172"/>
              <a:ext cx="2276585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 สีขาว หนา 20 มม.</a:t>
              </a:r>
            </a:p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ตัดตามแบบ</a:t>
              </a:r>
            </a:p>
          </p:txBody>
        </p:sp>
      </p:grpSp>
      <p:sp>
        <p:nvSpPr>
          <p:cNvPr id="287" name="Rectangle 286">
            <a:extLst>
              <a:ext uri="{FF2B5EF4-FFF2-40B4-BE49-F238E27FC236}">
                <a16:creationId xmlns:a16="http://schemas.microsoft.com/office/drawing/2014/main" xmlns="" id="{D2967B0B-8789-4691-A622-9B0D215F08E8}"/>
              </a:ext>
            </a:extLst>
          </p:cNvPr>
          <p:cNvSpPr/>
          <p:nvPr/>
        </p:nvSpPr>
        <p:spPr>
          <a:xfrm>
            <a:off x="9635929" y="6758992"/>
            <a:ext cx="227658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10 มม.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เซาะร่อง 5 มม. ตามแบบ</a:t>
            </a: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xmlns="" id="{9B50C647-1BBA-4B6F-9C91-65D5339274D2}"/>
              </a:ext>
            </a:extLst>
          </p:cNvPr>
          <p:cNvSpPr/>
          <p:nvPr/>
        </p:nvSpPr>
        <p:spPr>
          <a:xfrm>
            <a:off x="9623559" y="5506636"/>
            <a:ext cx="227658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20 มม.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ตัดตามแบบ</a:t>
            </a:r>
          </a:p>
        </p:txBody>
      </p:sp>
      <p:cxnSp>
        <p:nvCxnSpPr>
          <p:cNvPr id="318" name="Straight Arrow Connector 317">
            <a:extLst>
              <a:ext uri="{FF2B5EF4-FFF2-40B4-BE49-F238E27FC236}">
                <a16:creationId xmlns:a16="http://schemas.microsoft.com/office/drawing/2014/main" xmlns="" id="{CCF9BBC7-1A59-4FD6-9E09-D825198F3130}"/>
              </a:ext>
            </a:extLst>
          </p:cNvPr>
          <p:cNvCxnSpPr>
            <a:cxnSpLocks/>
          </p:cNvCxnSpPr>
          <p:nvPr/>
        </p:nvCxnSpPr>
        <p:spPr>
          <a:xfrm flipH="1">
            <a:off x="8155569" y="6445389"/>
            <a:ext cx="580810" cy="609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xmlns="" id="{AB923D5B-2B4D-42D8-9FE5-850DB9165A4B}"/>
              </a:ext>
            </a:extLst>
          </p:cNvPr>
          <p:cNvCxnSpPr>
            <a:cxnSpLocks/>
          </p:cNvCxnSpPr>
          <p:nvPr/>
        </p:nvCxnSpPr>
        <p:spPr>
          <a:xfrm>
            <a:off x="8736378" y="6445828"/>
            <a:ext cx="26443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Rectangle 321">
            <a:extLst>
              <a:ext uri="{FF2B5EF4-FFF2-40B4-BE49-F238E27FC236}">
                <a16:creationId xmlns:a16="http://schemas.microsoft.com/office/drawing/2014/main" xmlns="" id="{B45ED5AE-7376-4DD2-8073-95A4FB4AC1A7}"/>
              </a:ext>
            </a:extLst>
          </p:cNvPr>
          <p:cNvSpPr/>
          <p:nvPr/>
        </p:nvSpPr>
        <p:spPr>
          <a:xfrm>
            <a:off x="9635928" y="6166330"/>
            <a:ext cx="227658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10 มม.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ตัดตามแบบ</a:t>
            </a: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xmlns="" id="{648E4657-FEF7-4B28-8CBD-43CD34AB050D}"/>
              </a:ext>
            </a:extLst>
          </p:cNvPr>
          <p:cNvSpPr/>
          <p:nvPr/>
        </p:nvSpPr>
        <p:spPr>
          <a:xfrm>
            <a:off x="3647608" y="7302797"/>
            <a:ext cx="227658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10 มม.</a:t>
            </a:r>
          </a:p>
        </p:txBody>
      </p:sp>
    </p:spTree>
    <p:extLst>
      <p:ext uri="{BB962C8B-B14F-4D97-AF65-F5344CB8AC3E}">
        <p14:creationId xmlns:p14="http://schemas.microsoft.com/office/powerpoint/2010/main" val="183655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329">
            <a:extLst>
              <a:ext uri="{FF2B5EF4-FFF2-40B4-BE49-F238E27FC236}">
                <a16:creationId xmlns:a16="http://schemas.microsoft.com/office/drawing/2014/main" xmlns="" id="{4667A850-9C7B-42C5-9E37-3FB5562EB4F5}"/>
              </a:ext>
            </a:extLst>
          </p:cNvPr>
          <p:cNvSpPr/>
          <p:nvPr/>
        </p:nvSpPr>
        <p:spPr>
          <a:xfrm>
            <a:off x="3417210" y="6107896"/>
            <a:ext cx="227658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หนา 10 มม.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เซาะร่อง 5 มม. ตามแบบ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xmlns="" id="{BA45394C-1C6C-4DF3-896D-81B44CB0060E}"/>
              </a:ext>
            </a:extLst>
          </p:cNvPr>
          <p:cNvSpPr/>
          <p:nvPr/>
        </p:nvSpPr>
        <p:spPr>
          <a:xfrm>
            <a:off x="9290618" y="6777169"/>
            <a:ext cx="179889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  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10 มม. ตัดตามแบบ</a:t>
            </a: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xmlns="" id="{D295F1C7-6877-45BC-9633-51B86552219D}"/>
              </a:ext>
            </a:extLst>
          </p:cNvPr>
          <p:cNvSpPr/>
          <p:nvPr/>
        </p:nvSpPr>
        <p:spPr>
          <a:xfrm>
            <a:off x="9285926" y="5765326"/>
            <a:ext cx="1664238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5 มม.ตัดตามแบบ</a:t>
            </a: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xmlns="" id="{6FFA0D2E-147E-42E9-AB11-DC29682BF76C}"/>
              </a:ext>
            </a:extLst>
          </p:cNvPr>
          <p:cNvSpPr/>
          <p:nvPr/>
        </p:nvSpPr>
        <p:spPr>
          <a:xfrm>
            <a:off x="9297750" y="7431610"/>
            <a:ext cx="1664238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5 มม.ตัดตามแบบ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xmlns="" id="{4711F358-B4E5-4C04-805D-5AA69EE260F1}"/>
              </a:ext>
            </a:extLst>
          </p:cNvPr>
          <p:cNvSpPr/>
          <p:nvPr/>
        </p:nvSpPr>
        <p:spPr>
          <a:xfrm>
            <a:off x="3850540" y="6669807"/>
            <a:ext cx="179889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10 มม. ตัดตามแบบ</a:t>
            </a:r>
          </a:p>
        </p:txBody>
      </p:sp>
      <p:sp>
        <p:nvSpPr>
          <p:cNvPr id="40" name="Shape 81">
            <a:extLst>
              <a:ext uri="{FF2B5EF4-FFF2-40B4-BE49-F238E27FC236}">
                <a16:creationId xmlns:a16="http://schemas.microsoft.com/office/drawing/2014/main" xmlns="" id="{864299CE-A1C8-4B57-8A85-D71627611D3D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WALL SIGNAGE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LOGO TYPICAL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 </a:t>
            </a: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DETAILS</a:t>
            </a:r>
          </a:p>
        </p:txBody>
      </p:sp>
      <p:sp>
        <p:nvSpPr>
          <p:cNvPr id="41" name="Shape 81">
            <a:extLst>
              <a:ext uri="{FF2B5EF4-FFF2-40B4-BE49-F238E27FC236}">
                <a16:creationId xmlns:a16="http://schemas.microsoft.com/office/drawing/2014/main" xmlns="" id="{45FB17C1-21CC-4B0F-99B4-F76F4606E484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A11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DC3FD7-913D-4A5E-A2CB-3A509661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96" y="1567176"/>
            <a:ext cx="2896573" cy="2896573"/>
          </a:xfrm>
          <a:prstGeom prst="rect">
            <a:avLst/>
          </a:prstGeom>
          <a:effectLst>
            <a:innerShdw blurRad="114300">
              <a:schemeClr val="bg1">
                <a:lumMod val="85000"/>
              </a:schemeClr>
            </a:innerShdw>
          </a:effectLst>
        </p:spPr>
      </p:pic>
      <p:sp>
        <p:nvSpPr>
          <p:cNvPr id="105" name="Shape 81">
            <a:extLst>
              <a:ext uri="{FF2B5EF4-FFF2-40B4-BE49-F238E27FC236}">
                <a16:creationId xmlns:a16="http://schemas.microsoft.com/office/drawing/2014/main" xmlns="" id="{7BE6D96C-C63C-4CCF-A15D-D528506AC5F4}"/>
              </a:ext>
            </a:extLst>
          </p:cNvPr>
          <p:cNvSpPr/>
          <p:nvPr/>
        </p:nvSpPr>
        <p:spPr>
          <a:xfrm>
            <a:off x="3373059" y="4646477"/>
            <a:ext cx="2405915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GREEN BUILDING SHOWCASE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12" name="Shape 81">
            <a:extLst>
              <a:ext uri="{FF2B5EF4-FFF2-40B4-BE49-F238E27FC236}">
                <a16:creationId xmlns:a16="http://schemas.microsoft.com/office/drawing/2014/main" xmlns="" id="{A08026F5-4525-417B-A718-FFC7273098CC}"/>
              </a:ext>
            </a:extLst>
          </p:cNvPr>
          <p:cNvSpPr/>
          <p:nvPr/>
        </p:nvSpPr>
        <p:spPr>
          <a:xfrm>
            <a:off x="3578184" y="8750147"/>
            <a:ext cx="2705622" cy="32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th-TH" sz="1200" b="1" dirty="0">
                <a:latin typeface="Century Gothic" panose="020B0502020202020204" pitchFamily="34" charset="0"/>
              </a:rPr>
              <a:t>ภูมิปัญญา 3 ภูมิภาค สู่ปัจจุบัน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pic>
        <p:nvPicPr>
          <p:cNvPr id="150" name="Picture 14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51B1463-C016-4ECF-B2BF-5783DFAB5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60" y="5459314"/>
            <a:ext cx="2892173" cy="2892173"/>
          </a:xfrm>
          <a:prstGeom prst="rect">
            <a:avLst/>
          </a:prstGeom>
          <a:effectLst>
            <a:innerShdw blurRad="114300">
              <a:schemeClr val="bg1">
                <a:lumMod val="85000"/>
              </a:schemeClr>
            </a:innerShdw>
          </a:effectLst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A7E9DEB1-826B-4D09-8189-7EE7BE778813}"/>
              </a:ext>
            </a:extLst>
          </p:cNvPr>
          <p:cNvGrpSpPr/>
          <p:nvPr/>
        </p:nvGrpSpPr>
        <p:grpSpPr>
          <a:xfrm>
            <a:off x="3886243" y="5344319"/>
            <a:ext cx="7178260" cy="3532946"/>
            <a:chOff x="-1341053" y="2093220"/>
            <a:chExt cx="9922048" cy="4883364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xmlns="" id="{4DEE0B3F-4CB7-4CCC-A83C-117DC98DB377}"/>
                </a:ext>
              </a:extLst>
            </p:cNvPr>
            <p:cNvGrpSpPr/>
            <p:nvPr/>
          </p:nvGrpSpPr>
          <p:grpSpPr>
            <a:xfrm>
              <a:off x="1338947" y="5290126"/>
              <a:ext cx="4171228" cy="1686458"/>
              <a:chOff x="5268146" y="6558205"/>
              <a:chExt cx="4171228" cy="1686458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xmlns="" id="{8908F00D-26C0-45A0-BFB4-C7730B264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146" y="8101786"/>
                <a:ext cx="4171228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xmlns="" id="{14EF6E16-A55B-40A3-8124-B72CE4BE00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517" y="6558205"/>
                <a:ext cx="0" cy="16864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xmlns="" id="{767BDBE2-B766-4E1C-B6CE-72F0D47143C3}"/>
                  </a:ext>
                </a:extLst>
              </p:cNvPr>
              <p:cNvSpPr/>
              <p:nvPr/>
            </p:nvSpPr>
            <p:spPr>
              <a:xfrm>
                <a:off x="7067300" y="7829233"/>
                <a:ext cx="928833" cy="34033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200 mm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xmlns="" id="{4A92E9D7-4E5C-48E3-AB98-F91E902AF5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91490" y="6558205"/>
                <a:ext cx="0" cy="1686457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xmlns="" id="{3CA66D8A-4DFD-4B7F-B69D-EC5A5689B824}"/>
                </a:ext>
              </a:extLst>
            </p:cNvPr>
            <p:cNvGrpSpPr/>
            <p:nvPr/>
          </p:nvGrpSpPr>
          <p:grpSpPr>
            <a:xfrm flipH="1">
              <a:off x="4550825" y="3093894"/>
              <a:ext cx="4030170" cy="437218"/>
              <a:chOff x="565617" y="3040642"/>
              <a:chExt cx="3802374" cy="627293"/>
            </a:xfrm>
          </p:grpSpPr>
          <p:cxnSp>
            <p:nvCxnSpPr>
              <p:cNvPr id="176" name="Straight Arrow Connector 175">
                <a:extLst>
                  <a:ext uri="{FF2B5EF4-FFF2-40B4-BE49-F238E27FC236}">
                    <a16:creationId xmlns:a16="http://schemas.microsoft.com/office/drawing/2014/main" xmlns="" id="{29D1F845-078C-4BB8-940A-B1FCE456C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5212" y="3040642"/>
                <a:ext cx="392779" cy="62729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xmlns="" id="{1C21E342-5805-48D6-8D10-EE2D511E8C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5617" y="3041519"/>
                <a:ext cx="3409591" cy="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xmlns="" id="{D3E22441-7047-4027-85EC-90743060C067}"/>
                </a:ext>
              </a:extLst>
            </p:cNvPr>
            <p:cNvGrpSpPr/>
            <p:nvPr/>
          </p:nvGrpSpPr>
          <p:grpSpPr>
            <a:xfrm>
              <a:off x="-1323195" y="3615071"/>
              <a:ext cx="3222464" cy="860722"/>
              <a:chOff x="1048944" y="4886490"/>
              <a:chExt cx="2843053" cy="1234910"/>
            </a:xfrm>
          </p:grpSpPr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xmlns="" id="{39000A0F-6E11-40D8-8753-279FAC285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4" y="4886490"/>
                <a:ext cx="779603" cy="12349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xmlns="" id="{4C567940-C4AF-43C9-91DD-D4B38FD51E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8944" y="4887361"/>
                <a:ext cx="206345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xmlns="" id="{BC1A68B4-569B-4558-9A0D-8F85EA54B079}"/>
                </a:ext>
              </a:extLst>
            </p:cNvPr>
            <p:cNvGrpSpPr/>
            <p:nvPr/>
          </p:nvGrpSpPr>
          <p:grpSpPr>
            <a:xfrm>
              <a:off x="-1341052" y="4352425"/>
              <a:ext cx="3313997" cy="932628"/>
              <a:chOff x="1061433" y="4189929"/>
              <a:chExt cx="2923809" cy="1338076"/>
            </a:xfrm>
          </p:grpSpPr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xmlns="" id="{EC986525-852D-45F0-83A7-A8B451631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2" y="4189929"/>
                <a:ext cx="872850" cy="13380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xmlns="" id="{89855777-50C7-4608-B1BB-ABFA02B68B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1433" y="4190800"/>
                <a:ext cx="20509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F8501A91-FD8A-42C7-A6FC-8DD7CE18A58B}"/>
                </a:ext>
              </a:extLst>
            </p:cNvPr>
            <p:cNvGrpSpPr/>
            <p:nvPr/>
          </p:nvGrpSpPr>
          <p:grpSpPr>
            <a:xfrm flipH="1">
              <a:off x="4066935" y="3921642"/>
              <a:ext cx="4514060" cy="603548"/>
              <a:chOff x="-105131" y="2335962"/>
              <a:chExt cx="4258916" cy="865932"/>
            </a:xfrm>
          </p:grpSpPr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xmlns="" id="{6E276661-658E-4071-BF2D-7AEDBFF78E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2713" y="2335962"/>
                <a:ext cx="1381072" cy="8650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xmlns="" id="{7765342F-FDC2-4A8B-B601-839FAE0FA4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05131" y="3201894"/>
                <a:ext cx="287784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86147C6E-4CA6-475B-91F8-D55A21FE0DB2}"/>
                </a:ext>
              </a:extLst>
            </p:cNvPr>
            <p:cNvGrpSpPr/>
            <p:nvPr/>
          </p:nvGrpSpPr>
          <p:grpSpPr>
            <a:xfrm>
              <a:off x="-1341053" y="2675151"/>
              <a:ext cx="3178904" cy="843134"/>
              <a:chOff x="1065209" y="-56386"/>
              <a:chExt cx="2804622" cy="1209675"/>
            </a:xfrm>
          </p:grpSpPr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xmlns="" id="{AD855C69-0BC6-43F8-B753-361E8C942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393" y="-56386"/>
                <a:ext cx="757438" cy="120967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xmlns="" id="{34D9A9AE-6D90-4377-A68A-73B2FC1CA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5209" y="-55511"/>
                <a:ext cx="20471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xmlns="" id="{EE7CB31D-A3D9-445B-97E0-DC8BF347A2B4}"/>
                </a:ext>
              </a:extLst>
            </p:cNvPr>
            <p:cNvGrpSpPr/>
            <p:nvPr/>
          </p:nvGrpSpPr>
          <p:grpSpPr>
            <a:xfrm rot="16200000">
              <a:off x="3571738" y="3140553"/>
              <a:ext cx="4276351" cy="2181686"/>
              <a:chOff x="5268146" y="6558205"/>
              <a:chExt cx="4276351" cy="2181686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xmlns="" id="{8D1DC0F9-5625-4AE1-8D05-D082814FC33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406322" y="5687129"/>
                <a:ext cx="0" cy="4276351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xmlns="" id="{B13EFFC2-8C15-4774-B7AF-37A5F62CD6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517" y="6558205"/>
                <a:ext cx="0" cy="16864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xmlns="" id="{9AFA2F5A-15C0-4CC6-9141-0F7A76D04C0F}"/>
                  </a:ext>
                </a:extLst>
              </p:cNvPr>
              <p:cNvSpPr/>
              <p:nvPr/>
            </p:nvSpPr>
            <p:spPr>
              <a:xfrm rot="5400000">
                <a:off x="7200839" y="8105306"/>
                <a:ext cx="928834" cy="34033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200 mm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xmlns="" id="{841E26FF-D7C9-4DC4-89D3-AC35696493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86783" y="6558213"/>
                <a:ext cx="0" cy="1686458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0" name="Rectangle 269">
            <a:extLst>
              <a:ext uri="{FF2B5EF4-FFF2-40B4-BE49-F238E27FC236}">
                <a16:creationId xmlns:a16="http://schemas.microsoft.com/office/drawing/2014/main" xmlns="" id="{35144F87-8B79-42A1-985C-5746537F0006}"/>
              </a:ext>
            </a:extLst>
          </p:cNvPr>
          <p:cNvSpPr/>
          <p:nvPr/>
        </p:nvSpPr>
        <p:spPr>
          <a:xfrm>
            <a:off x="9054712" y="1690103"/>
            <a:ext cx="179889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แผ่นพลาสวูดสีขาว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10 มม. ตัดตามแบบ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xmlns="" id="{DBA90602-1CC0-4C05-9891-B6FAE5258033}"/>
              </a:ext>
            </a:extLst>
          </p:cNvPr>
          <p:cNvGrpSpPr/>
          <p:nvPr/>
        </p:nvGrpSpPr>
        <p:grpSpPr>
          <a:xfrm>
            <a:off x="8148813" y="2009750"/>
            <a:ext cx="2716823" cy="833928"/>
            <a:chOff x="12405943" y="2459556"/>
            <a:chExt cx="2247253" cy="468647"/>
          </a:xfrm>
        </p:grpSpPr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xmlns="" id="{ACDE09AC-89B8-4EF2-8813-8C4A04DFD8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5943" y="2459556"/>
              <a:ext cx="437687" cy="4686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xmlns="" id="{E159CD92-FFFF-4EF3-8D8B-CFE9ACEDF348}"/>
                </a:ext>
              </a:extLst>
            </p:cNvPr>
            <p:cNvCxnSpPr>
              <a:cxnSpLocks/>
            </p:cNvCxnSpPr>
            <p:nvPr/>
          </p:nvCxnSpPr>
          <p:spPr>
            <a:xfrm>
              <a:off x="12843629" y="2459995"/>
              <a:ext cx="180956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27D8CCBE-3838-4AF0-836D-1314573A725C}"/>
              </a:ext>
            </a:extLst>
          </p:cNvPr>
          <p:cNvSpPr/>
          <p:nvPr/>
        </p:nvSpPr>
        <p:spPr>
          <a:xfrm>
            <a:off x="9187067" y="2311447"/>
            <a:ext cx="222528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แผ่นพลาสวูดสีขาว หนา 10 มม.</a:t>
            </a:r>
          </a:p>
          <a:p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เซาะร่อง 5 มม. ตามแบบ</a:t>
            </a:r>
          </a:p>
        </p:txBody>
      </p:sp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549990E0-3209-4ECF-BCEA-21658744BC22}"/>
              </a:ext>
            </a:extLst>
          </p:cNvPr>
          <p:cNvGrpSpPr/>
          <p:nvPr/>
        </p:nvGrpSpPr>
        <p:grpSpPr>
          <a:xfrm>
            <a:off x="8371060" y="2631094"/>
            <a:ext cx="2626931" cy="700007"/>
            <a:chOff x="12405943" y="2459556"/>
            <a:chExt cx="2247253" cy="468647"/>
          </a:xfrm>
        </p:grpSpPr>
        <p:cxnSp>
          <p:nvCxnSpPr>
            <p:cNvPr id="276" name="Straight Arrow Connector 275">
              <a:extLst>
                <a:ext uri="{FF2B5EF4-FFF2-40B4-BE49-F238E27FC236}">
                  <a16:creationId xmlns:a16="http://schemas.microsoft.com/office/drawing/2014/main" xmlns="" id="{DAF89E5D-5CCD-4F24-9463-CBDAFBC715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5943" y="2459556"/>
              <a:ext cx="437687" cy="4686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xmlns="" id="{2B3111E7-81A4-45AA-913D-8F89FF95059E}"/>
                </a:ext>
              </a:extLst>
            </p:cNvPr>
            <p:cNvCxnSpPr>
              <a:cxnSpLocks/>
            </p:cNvCxnSpPr>
            <p:nvPr/>
          </p:nvCxnSpPr>
          <p:spPr>
            <a:xfrm>
              <a:off x="12843629" y="2459995"/>
              <a:ext cx="180956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Rectangle 277">
            <a:extLst>
              <a:ext uri="{FF2B5EF4-FFF2-40B4-BE49-F238E27FC236}">
                <a16:creationId xmlns:a16="http://schemas.microsoft.com/office/drawing/2014/main" xmlns="" id="{AC2B9171-F1C8-42AD-B3D3-1FA010FA861F}"/>
              </a:ext>
            </a:extLst>
          </p:cNvPr>
          <p:cNvSpPr/>
          <p:nvPr/>
        </p:nvSpPr>
        <p:spPr>
          <a:xfrm>
            <a:off x="4048146" y="2336434"/>
            <a:ext cx="1715534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5 มม. ตัดตามแบบ</a:t>
            </a: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xmlns="" id="{307BD112-7940-48F3-8A08-2867088C29EC}"/>
              </a:ext>
            </a:extLst>
          </p:cNvPr>
          <p:cNvGrpSpPr/>
          <p:nvPr/>
        </p:nvGrpSpPr>
        <p:grpSpPr>
          <a:xfrm flipH="1">
            <a:off x="4133847" y="2671746"/>
            <a:ext cx="2445526" cy="700007"/>
            <a:chOff x="12405943" y="2459556"/>
            <a:chExt cx="2132447" cy="468647"/>
          </a:xfrm>
        </p:grpSpPr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xmlns="" id="{71A85ED7-865F-4E2C-ADD6-0A6E462AD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5943" y="2459556"/>
              <a:ext cx="437687" cy="4686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xmlns="" id="{FAC06692-3CBF-48A5-96A7-BDB251ED9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43629" y="2459556"/>
              <a:ext cx="1694761" cy="4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xmlns="" id="{B4070ED8-B689-4490-BAB6-ECF101D9DF17}"/>
              </a:ext>
            </a:extLst>
          </p:cNvPr>
          <p:cNvGrpSpPr/>
          <p:nvPr/>
        </p:nvGrpSpPr>
        <p:grpSpPr>
          <a:xfrm flipH="1">
            <a:off x="4400548" y="3507407"/>
            <a:ext cx="2177689" cy="700007"/>
            <a:chOff x="12405943" y="2459556"/>
            <a:chExt cx="1898899" cy="468647"/>
          </a:xfrm>
        </p:grpSpPr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xmlns="" id="{66474B9C-AC81-4457-9FBF-4F60528EF2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5943" y="2459556"/>
              <a:ext cx="437687" cy="4686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xmlns="" id="{32EA4BBF-7A6F-4FF3-A0C3-8FD296C8A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43629" y="2459556"/>
              <a:ext cx="1461213" cy="4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5" name="Rectangle 284">
            <a:extLst>
              <a:ext uri="{FF2B5EF4-FFF2-40B4-BE49-F238E27FC236}">
                <a16:creationId xmlns:a16="http://schemas.microsoft.com/office/drawing/2014/main" xmlns="" id="{57D03883-9487-4247-9CFB-8AAAA81B6753}"/>
              </a:ext>
            </a:extLst>
          </p:cNvPr>
          <p:cNvSpPr/>
          <p:nvPr/>
        </p:nvSpPr>
        <p:spPr>
          <a:xfrm>
            <a:off x="4346399" y="3196759"/>
            <a:ext cx="143020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10 มม.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xmlns="" id="{FD51B5F8-EB09-47BE-A245-0BC66560C88F}"/>
              </a:ext>
            </a:extLst>
          </p:cNvPr>
          <p:cNvSpPr/>
          <p:nvPr/>
        </p:nvSpPr>
        <p:spPr>
          <a:xfrm>
            <a:off x="4222824" y="5467678"/>
            <a:ext cx="143019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สีขาว</a:t>
            </a:r>
          </a:p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หนา 10 มม.</a:t>
            </a:r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xmlns="" id="{79796C7B-5387-4AD7-BBFC-79B5BAB66583}"/>
              </a:ext>
            </a:extLst>
          </p:cNvPr>
          <p:cNvCxnSpPr>
            <a:cxnSpLocks/>
          </p:cNvCxnSpPr>
          <p:nvPr/>
        </p:nvCxnSpPr>
        <p:spPr>
          <a:xfrm flipH="1">
            <a:off x="7463010" y="7750013"/>
            <a:ext cx="11141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xmlns="" id="{81EF6005-D0C1-4687-B81E-8843674E209F}"/>
              </a:ext>
            </a:extLst>
          </p:cNvPr>
          <p:cNvCxnSpPr>
            <a:cxnSpLocks/>
          </p:cNvCxnSpPr>
          <p:nvPr/>
        </p:nvCxnSpPr>
        <p:spPr>
          <a:xfrm>
            <a:off x="8577124" y="7750452"/>
            <a:ext cx="24873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xmlns="" id="{79F38872-9F5C-426B-873D-C1733F79D13D}"/>
              </a:ext>
            </a:extLst>
          </p:cNvPr>
          <p:cNvCxnSpPr>
            <a:cxnSpLocks/>
          </p:cNvCxnSpPr>
          <p:nvPr/>
        </p:nvCxnSpPr>
        <p:spPr>
          <a:xfrm flipH="1">
            <a:off x="8382035" y="7103327"/>
            <a:ext cx="475715" cy="4214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ADFF63-2382-406C-966D-E44ECF250545}"/>
              </a:ext>
            </a:extLst>
          </p:cNvPr>
          <p:cNvGrpSpPr/>
          <p:nvPr/>
        </p:nvGrpSpPr>
        <p:grpSpPr>
          <a:xfrm>
            <a:off x="5803493" y="1459720"/>
            <a:ext cx="3961738" cy="3532945"/>
            <a:chOff x="11038673" y="1567176"/>
            <a:chExt cx="3961738" cy="3532945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B4624C3B-39EC-42DC-890D-0FAF8FA6403F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996754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EC71F61D-1BCC-4C77-929A-E78C2D25F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880027"/>
              <a:ext cx="0" cy="1220094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5EB3B0B0-5E31-435C-B17E-007AAE5B6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1" y="3880027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ADA4E68E-C618-4490-A633-E64BD5827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2" y="1567176"/>
              <a:ext cx="0" cy="30937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16BA1889-32A1-44DF-A620-E72635ACAD7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961667"/>
              <a:ext cx="0" cy="1220094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83E59646-7857-4D47-A054-CCA2FB12CF82}"/>
                </a:ext>
              </a:extLst>
            </p:cNvPr>
            <p:cNvSpPr/>
            <p:nvPr/>
          </p:nvSpPr>
          <p:spPr>
            <a:xfrm>
              <a:off x="14328432" y="3222677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3F77F29A-46CD-45EE-B751-0D992609D0E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82" y="1071230"/>
              <a:ext cx="0" cy="1220094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1C3B7096-D2C1-4600-BD86-A0EEA7F3D280}"/>
                </a:ext>
              </a:extLst>
            </p:cNvPr>
            <p:cNvSpPr/>
            <p:nvPr/>
          </p:nvSpPr>
          <p:spPr>
            <a:xfrm>
              <a:off x="12238860" y="4775148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12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4E074E2-FDBE-4B4A-92BE-479C78B7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4" y="1143420"/>
            <a:ext cx="14666179" cy="7318409"/>
          </a:xfrm>
          <a:prstGeom prst="rect">
            <a:avLst/>
          </a:prstGeom>
        </p:spPr>
      </p:pic>
      <p:sp>
        <p:nvSpPr>
          <p:cNvPr id="41" name="Shape 81">
            <a:extLst>
              <a:ext uri="{FF2B5EF4-FFF2-40B4-BE49-F238E27FC236}">
                <a16:creationId xmlns:a16="http://schemas.microsoft.com/office/drawing/2014/main" xmlns="" id="{45FB17C1-21CC-4B0F-99B4-F76F4606E484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A12</a:t>
            </a:r>
          </a:p>
        </p:txBody>
      </p:sp>
      <p:sp>
        <p:nvSpPr>
          <p:cNvPr id="188" name="Shape 81">
            <a:extLst>
              <a:ext uri="{FF2B5EF4-FFF2-40B4-BE49-F238E27FC236}">
                <a16:creationId xmlns:a16="http://schemas.microsoft.com/office/drawing/2014/main" xmlns="" id="{76938AFD-D5EE-4DE0-8F7C-1396AA736725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WALL SIGNAGE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LOGO TYPICAL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 </a:t>
            </a: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DETAILS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5EC838BC-CC70-4F7E-B83B-A2BBEC5E0C79}"/>
              </a:ext>
            </a:extLst>
          </p:cNvPr>
          <p:cNvGrpSpPr/>
          <p:nvPr/>
        </p:nvGrpSpPr>
        <p:grpSpPr>
          <a:xfrm flipH="1">
            <a:off x="2314202" y="1399272"/>
            <a:ext cx="2933781" cy="700006"/>
            <a:chOff x="12487163" y="2459556"/>
            <a:chExt cx="2558195" cy="468646"/>
          </a:xfrm>
        </p:grpSpPr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xmlns="" id="{FE81C519-E217-44C1-B6E4-16F032C002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87163" y="2459556"/>
              <a:ext cx="356468" cy="4686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3C125DE9-57CD-4B9F-8AFF-CDEC4DDD42B7}"/>
                </a:ext>
              </a:extLst>
            </p:cNvPr>
            <p:cNvCxnSpPr>
              <a:cxnSpLocks/>
            </p:cNvCxnSpPr>
            <p:nvPr/>
          </p:nvCxnSpPr>
          <p:spPr>
            <a:xfrm>
              <a:off x="12843629" y="2459995"/>
              <a:ext cx="22017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84C5ED00-5974-41D4-BB78-CD1004AB796C}"/>
              </a:ext>
            </a:extLst>
          </p:cNvPr>
          <p:cNvSpPr/>
          <p:nvPr/>
        </p:nvSpPr>
        <p:spPr>
          <a:xfrm>
            <a:off x="2314202" y="1088621"/>
            <a:ext cx="222528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แผ่นพลาสวูดสีขาว หนา 10 มม.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9EE080C3-E35B-441B-8A9A-1444DE4A4F79}"/>
              </a:ext>
            </a:extLst>
          </p:cNvPr>
          <p:cNvGrpSpPr/>
          <p:nvPr/>
        </p:nvGrpSpPr>
        <p:grpSpPr>
          <a:xfrm flipH="1">
            <a:off x="2314199" y="1768601"/>
            <a:ext cx="2791198" cy="814873"/>
            <a:chOff x="12405943" y="2459556"/>
            <a:chExt cx="2633211" cy="468647"/>
          </a:xfrm>
        </p:grpSpPr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xmlns="" id="{B887F642-B8B0-4213-BE7E-8BB56F608A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05943" y="2459556"/>
              <a:ext cx="437687" cy="4686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DEFC38FD-F675-4F54-B99D-8009F34AE88C}"/>
                </a:ext>
              </a:extLst>
            </p:cNvPr>
            <p:cNvCxnSpPr>
              <a:cxnSpLocks/>
            </p:cNvCxnSpPr>
            <p:nvPr/>
          </p:nvCxnSpPr>
          <p:spPr>
            <a:xfrm>
              <a:off x="12843628" y="2459995"/>
              <a:ext cx="219552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2841F7C1-C7DC-4933-9AAD-8FF4E32C0BB4}"/>
              </a:ext>
            </a:extLst>
          </p:cNvPr>
          <p:cNvSpPr/>
          <p:nvPr/>
        </p:nvSpPr>
        <p:spPr>
          <a:xfrm>
            <a:off x="2273576" y="1457953"/>
            <a:ext cx="222528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h-TH" sz="18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แผ่นพลาสวูดสีขาว หนา 10 มม.</a:t>
            </a:r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xmlns="" id="{90856C6F-F184-46B3-8238-0DBC6FA70A38}"/>
              </a:ext>
            </a:extLst>
          </p:cNvPr>
          <p:cNvGrpSpPr/>
          <p:nvPr/>
        </p:nvGrpSpPr>
        <p:grpSpPr>
          <a:xfrm>
            <a:off x="9032402" y="1916814"/>
            <a:ext cx="2608730" cy="2632268"/>
            <a:chOff x="11038673" y="1567176"/>
            <a:chExt cx="3642089" cy="3246890"/>
          </a:xfrm>
        </p:grpSpPr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xmlns="" id="{17DAE311-5E6D-47C7-952F-D3938AF514E2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xmlns="" id="{CB52CF3C-BE99-4C38-BFE5-48D3BD033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xmlns="" id="{C65F75FA-4CE1-4243-BB5C-E4139F484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46677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xmlns="" id="{C18FE8FC-292F-4CDE-9AE1-CC83F3FE79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xmlns="" id="{CF73E163-52AD-4450-A033-083EF1DAB54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4A249275-764E-4A66-B506-CA9CA43D7C82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165C3AEA-8BE7-4583-9C03-836738BFA8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xmlns="" id="{ACADA745-3F6C-444B-872B-8431E98B9D1B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3CC3B6BB-F405-4137-ABAF-002270F5E045}"/>
              </a:ext>
            </a:extLst>
          </p:cNvPr>
          <p:cNvGrpSpPr/>
          <p:nvPr/>
        </p:nvGrpSpPr>
        <p:grpSpPr>
          <a:xfrm>
            <a:off x="11776150" y="1935864"/>
            <a:ext cx="2608730" cy="2632268"/>
            <a:chOff x="11038673" y="1567176"/>
            <a:chExt cx="3642089" cy="3246890"/>
          </a:xfrm>
        </p:grpSpPr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xmlns="" id="{06BFF77A-DF5F-489E-A16D-6E388D1F3154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xmlns="" id="{31690D80-60B6-4DCE-9046-DA1B6F9BA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xmlns="" id="{A89E41A4-628F-4563-9F71-AF717C66E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xmlns="" id="{8A957078-2C5D-454A-9E28-E308599CE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xmlns="" id="{2ED7A6D5-89C6-4962-8DC4-221CE02DD1B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xmlns="" id="{5D36DA12-17C1-44ED-853A-B9A13E5A4FA2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xmlns="" id="{83F1658D-21A8-4E8D-91DF-87B22A70B2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xmlns="" id="{AB691D89-B16D-4E37-A297-CDF3B978B90F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593903FB-428C-4418-A015-B87C27674C5C}"/>
              </a:ext>
            </a:extLst>
          </p:cNvPr>
          <p:cNvGrpSpPr/>
          <p:nvPr/>
        </p:nvGrpSpPr>
        <p:grpSpPr>
          <a:xfrm>
            <a:off x="3576183" y="1894403"/>
            <a:ext cx="2608730" cy="2632268"/>
            <a:chOff x="11038673" y="1567176"/>
            <a:chExt cx="3642089" cy="3246890"/>
          </a:xfrm>
        </p:grpSpPr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xmlns="" id="{B1B6A012-E0A1-4B63-A3E8-5258A2ED2ABB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xmlns="" id="{9F616B4B-4C9C-451D-A015-B5942CEC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xmlns="" id="{78CC24E2-381C-406F-9A8B-0D855A3721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xmlns="" id="{CB601356-CCED-47F4-82BB-6BFB9F3CF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xmlns="" id="{11C95C06-9C2E-4D2A-A658-F47EF0E759B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xmlns="" id="{F0E9147C-3024-456B-BFA3-B9FDE584A93A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xmlns="" id="{4EF91B10-2E8A-41E4-815E-D7C1AE9FA2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B1ABF082-8C38-4833-AA76-0A0199FD05A5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63E0911A-FAD9-4843-82C3-6BDF2BBCCD9F}"/>
              </a:ext>
            </a:extLst>
          </p:cNvPr>
          <p:cNvGrpSpPr/>
          <p:nvPr/>
        </p:nvGrpSpPr>
        <p:grpSpPr>
          <a:xfrm>
            <a:off x="6338981" y="1913453"/>
            <a:ext cx="2608730" cy="2632268"/>
            <a:chOff x="11038673" y="1567176"/>
            <a:chExt cx="3642089" cy="3246890"/>
          </a:xfrm>
        </p:grpSpPr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xmlns="" id="{49212A8B-6F32-4BB1-935F-3D20559C6E81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xmlns="" id="{D177AD86-1425-4FB6-A045-E9F6FA578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xmlns="" id="{ABC52F5A-5F46-4DFB-BB22-8E7648A99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xmlns="" id="{E7BB2413-9A0C-49A7-A595-6A3866529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xmlns="" id="{C06B2540-AAC3-4A6E-B697-32F40E3322D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0AFC6EDE-8DA6-4C47-81DE-3AA7C0176B33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xmlns="" id="{A7E5CCB8-C1B2-442A-871A-D14A52E1E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xmlns="" id="{C3AEA9E4-1E75-4C29-9AA6-6FAA848C1FB1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xmlns="" id="{8E67BB80-09C2-412C-92DF-8008D787C59E}"/>
              </a:ext>
            </a:extLst>
          </p:cNvPr>
          <p:cNvGrpSpPr/>
          <p:nvPr/>
        </p:nvGrpSpPr>
        <p:grpSpPr>
          <a:xfrm>
            <a:off x="889961" y="1912305"/>
            <a:ext cx="2608730" cy="2632268"/>
            <a:chOff x="11038673" y="1567176"/>
            <a:chExt cx="3642089" cy="3246890"/>
          </a:xfrm>
        </p:grpSpPr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xmlns="" id="{6DE8D4D0-66BD-4F2E-8502-2DB7846B4917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xmlns="" id="{18646032-B4C9-48D1-916A-6DB908671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xmlns="" id="{E94E6DE0-8E0F-4129-8908-2E779496A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xmlns="" id="{1D3A312B-6881-4F21-B034-4D5C6AEEA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xmlns="" id="{6412D839-8162-485F-9B9B-897EF2BDAAF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xmlns="" id="{E4088F22-C04E-4868-B415-2D311D309F65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xmlns="" id="{6F761D69-3032-48EF-9C11-EC9190616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xmlns="" id="{BBC187B6-8D48-4A2E-8B80-7D31A0D271EE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xmlns="" id="{44C25620-ADF9-49FC-855B-E5E551A8F5D9}"/>
              </a:ext>
            </a:extLst>
          </p:cNvPr>
          <p:cNvGrpSpPr/>
          <p:nvPr/>
        </p:nvGrpSpPr>
        <p:grpSpPr>
          <a:xfrm>
            <a:off x="9032402" y="4954358"/>
            <a:ext cx="2608730" cy="2632268"/>
            <a:chOff x="11038673" y="1567176"/>
            <a:chExt cx="3642089" cy="3246890"/>
          </a:xfrm>
        </p:grpSpPr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xmlns="" id="{A69BE6AF-7D64-462E-B203-7C5E66742F28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xmlns="" id="{F03381F4-1D7B-44B9-8040-411D2E68A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xmlns="" id="{AFF3FDAB-0D95-41EE-8AD0-A954CEEDEB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xmlns="" id="{46B48AD1-4AED-4673-A7BA-CB16409FB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xmlns="" id="{ABBA1AFC-0A15-4989-8322-319ED95831A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xmlns="" id="{E38B221F-F978-462F-93AC-5B725DCAF42B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xmlns="" id="{5306A83E-988C-4AD0-BDC8-35C6419B1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63E045A5-55AD-453C-8416-E211D80DDE61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xmlns="" id="{BC2B10BD-F45E-43FD-BC44-D81DAFAA67A5}"/>
              </a:ext>
            </a:extLst>
          </p:cNvPr>
          <p:cNvGrpSpPr/>
          <p:nvPr/>
        </p:nvGrpSpPr>
        <p:grpSpPr>
          <a:xfrm>
            <a:off x="11776150" y="4973408"/>
            <a:ext cx="2608730" cy="2632268"/>
            <a:chOff x="11038673" y="1567176"/>
            <a:chExt cx="3642089" cy="3246890"/>
          </a:xfrm>
        </p:grpSpPr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xmlns="" id="{A3F27A4B-22A4-4089-8BA1-2FA078A522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xmlns="" id="{51DDAF4F-9795-4D7A-B2C4-A17DB36293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xmlns="" id="{ABCE24EA-DCDB-412B-A968-22731EFB2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xmlns="" id="{FA148BFD-318A-4BB8-898F-CC63DD297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xmlns="" id="{FCF8E2E9-001D-40B1-8071-571C189144C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A23DEFDA-485A-4B72-9242-8CBA8F9ED9F4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xmlns="" id="{77C5FE7E-11D3-4A45-93AF-EBF9CE67E7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39B5A84E-9742-4E0E-A520-8FE7509B08ED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xmlns="" id="{D598653F-9FB5-456D-8746-4BE39F817D76}"/>
              </a:ext>
            </a:extLst>
          </p:cNvPr>
          <p:cNvGrpSpPr/>
          <p:nvPr/>
        </p:nvGrpSpPr>
        <p:grpSpPr>
          <a:xfrm>
            <a:off x="3576183" y="4931947"/>
            <a:ext cx="2608730" cy="2632268"/>
            <a:chOff x="11038673" y="1567176"/>
            <a:chExt cx="3642089" cy="3246890"/>
          </a:xfrm>
        </p:grpSpPr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xmlns="" id="{EE7C8108-162E-4068-9F9B-8699269FB725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xmlns="" id="{FA00A2E4-EF63-48B6-A9C2-49344D7E74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xmlns="" id="{794CD7EE-EA23-4744-A9B5-54F7EF6A1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xmlns="" id="{9082E2D9-329B-40E7-AF04-539C08D1A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xmlns="" id="{0D89C869-989B-495C-89A4-F0396541997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xmlns="" id="{FCAA963A-35E4-49F2-87C1-26BC523FC9B6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xmlns="" id="{5F6398B2-4914-4A76-92CA-49C53A613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00BBE0AF-FFE1-4D67-B202-6578D7072A1F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xmlns="" id="{B74D6DD5-C896-43D4-A2F9-88A964403053}"/>
              </a:ext>
            </a:extLst>
          </p:cNvPr>
          <p:cNvGrpSpPr/>
          <p:nvPr/>
        </p:nvGrpSpPr>
        <p:grpSpPr>
          <a:xfrm>
            <a:off x="6338981" y="4950997"/>
            <a:ext cx="2608730" cy="2632268"/>
            <a:chOff x="11038673" y="1567176"/>
            <a:chExt cx="3642089" cy="3246890"/>
          </a:xfrm>
        </p:grpSpPr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xmlns="" id="{3C7D1D57-85F7-4BE0-A0F6-3D1CB01910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xmlns="" id="{79C18F58-17A2-4EA0-A164-AEA8F7887E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xmlns="" id="{CB5AB012-BCE9-40B3-901A-9074546D22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xmlns="" id="{A8CB3909-4DFD-476F-A67D-CABDA7B414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xmlns="" id="{E2D639E8-AA9A-4BB0-A76C-18DD75DE076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xmlns="" id="{18995EA3-C1B4-434D-9A10-5C977AFFEEB8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xmlns="" id="{2F1DB46D-0FB2-4C72-A65D-027EC307A9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A30A7FA6-924F-4CE8-B820-B581EDEAFD68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xmlns="" id="{B126CBD3-D0E6-4504-BDBC-E674E04D8297}"/>
              </a:ext>
            </a:extLst>
          </p:cNvPr>
          <p:cNvGrpSpPr/>
          <p:nvPr/>
        </p:nvGrpSpPr>
        <p:grpSpPr>
          <a:xfrm>
            <a:off x="889961" y="4949849"/>
            <a:ext cx="2608730" cy="2632268"/>
            <a:chOff x="11038673" y="1567176"/>
            <a:chExt cx="3642089" cy="3246890"/>
          </a:xfrm>
        </p:grpSpPr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xmlns="" id="{8656A9FD-FA8B-409F-97E9-5C115F85661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8673" y="4567846"/>
              <a:ext cx="30177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xmlns="" id="{EDD5AD38-E163-4C66-A51C-F46238DCB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27928" y="3635084"/>
              <a:ext cx="0" cy="1036129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xmlns="" id="{04E9EB56-A290-4798-A085-18F5B74A8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21772" y="3451118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xmlns="" id="{930E2F75-D6EE-4904-98EE-E91428E35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28433" y="1567176"/>
              <a:ext cx="0" cy="279759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xmlns="" id="{B9C63581-7FD4-43BB-9F98-EE20B579DB5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4021776" y="3667941"/>
              <a:ext cx="0" cy="122009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xmlns="" id="{09709144-C166-49CE-80B3-472F085DC658}"/>
                </a:ext>
              </a:extLst>
            </p:cNvPr>
            <p:cNvSpPr/>
            <p:nvPr/>
          </p:nvSpPr>
          <p:spPr>
            <a:xfrm>
              <a:off x="14008783" y="2803632"/>
              <a:ext cx="67197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xmlns="" id="{535A3D38-0503-4DAB-B7F9-EA476027E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0928" y="1709474"/>
              <a:ext cx="81090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xmlns="" id="{0D5FA7B6-64C3-4A14-9D5F-EE03C03291C9}"/>
                </a:ext>
              </a:extLst>
            </p:cNvPr>
            <p:cNvSpPr/>
            <p:nvPr/>
          </p:nvSpPr>
          <p:spPr>
            <a:xfrm>
              <a:off x="12238861" y="4567846"/>
              <a:ext cx="671978" cy="246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 mm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41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8E84A578-212C-4347-B9DC-8D1A88A6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26643" r="75072" b="25918"/>
          <a:stretch/>
        </p:blipFill>
        <p:spPr>
          <a:xfrm>
            <a:off x="4688035" y="1296243"/>
            <a:ext cx="4562770" cy="616117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C487DB3-08EB-4716-91FA-E6701CE1ACD9}"/>
              </a:ext>
            </a:extLst>
          </p:cNvPr>
          <p:cNvGrpSpPr/>
          <p:nvPr/>
        </p:nvGrpSpPr>
        <p:grpSpPr>
          <a:xfrm>
            <a:off x="5419725" y="2100357"/>
            <a:ext cx="5321300" cy="6139620"/>
            <a:chOff x="5219700" y="2205132"/>
            <a:chExt cx="5321300" cy="61396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C4CA0545-6DCA-43DD-B0E9-CCEFBD09C8A4}"/>
                </a:ext>
              </a:extLst>
            </p:cNvPr>
            <p:cNvCxnSpPr>
              <a:cxnSpLocks/>
            </p:cNvCxnSpPr>
            <p:nvPr/>
          </p:nvCxnSpPr>
          <p:spPr>
            <a:xfrm>
              <a:off x="5219700" y="8201875"/>
              <a:ext cx="302895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DE98AE6-2F78-4411-A815-CEBC50D1F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3071" y="6658294"/>
              <a:ext cx="0" cy="1686458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C3CE44A-786A-429D-ACC1-1B96D1E4DB3A}"/>
                </a:ext>
              </a:extLst>
            </p:cNvPr>
            <p:cNvSpPr/>
            <p:nvPr/>
          </p:nvSpPr>
          <p:spPr>
            <a:xfrm>
              <a:off x="6525807" y="8022329"/>
              <a:ext cx="396262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600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0E4D994-5B21-414A-8A2C-4082A5771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5917" y="6658294"/>
              <a:ext cx="0" cy="1686457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907BEB3-2918-4BFD-B80C-09695101F5BB}"/>
                </a:ext>
              </a:extLst>
            </p:cNvPr>
            <p:cNvSpPr/>
            <p:nvPr/>
          </p:nvSpPr>
          <p:spPr>
            <a:xfrm>
              <a:off x="9781547" y="5698813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3AECEF0-F39D-4C17-A3F2-93194A350039}"/>
                </a:ext>
              </a:extLst>
            </p:cNvPr>
            <p:cNvSpPr/>
            <p:nvPr/>
          </p:nvSpPr>
          <p:spPr>
            <a:xfrm>
              <a:off x="9781547" y="6304461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EFD0271-B102-40B5-990C-A06706704C88}"/>
                </a:ext>
              </a:extLst>
            </p:cNvPr>
            <p:cNvSpPr/>
            <p:nvPr/>
          </p:nvSpPr>
          <p:spPr>
            <a:xfrm>
              <a:off x="9818613" y="5004756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0BD706F8-CFF1-4B4B-B67A-7764FE2C9DE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742" y="2283767"/>
              <a:ext cx="2428258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98D373A-CDB4-46B8-8F11-B6FAAB310F9C}"/>
                </a:ext>
              </a:extLst>
            </p:cNvPr>
            <p:cNvSpPr/>
            <p:nvPr/>
          </p:nvSpPr>
          <p:spPr>
            <a:xfrm>
              <a:off x="9831578" y="4352709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DE24E7D-07C0-48B1-AD33-449F97E71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37853" y="2205132"/>
              <a:ext cx="0" cy="4567143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1AAA61D-6D9E-4695-A72C-AA0629DE0899}"/>
                </a:ext>
              </a:extLst>
            </p:cNvPr>
            <p:cNvSpPr/>
            <p:nvPr/>
          </p:nvSpPr>
          <p:spPr>
            <a:xfrm>
              <a:off x="9852079" y="4008438"/>
              <a:ext cx="32573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814317C8-E010-4533-9A40-DAF17A873AC3}"/>
                </a:ext>
              </a:extLst>
            </p:cNvPr>
            <p:cNvSpPr/>
            <p:nvPr/>
          </p:nvSpPr>
          <p:spPr>
            <a:xfrm>
              <a:off x="9852079" y="4659319"/>
              <a:ext cx="32573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D827F00-0FC6-4302-9693-0626CD9303E0}"/>
                </a:ext>
              </a:extLst>
            </p:cNvPr>
            <p:cNvSpPr/>
            <p:nvPr/>
          </p:nvSpPr>
          <p:spPr>
            <a:xfrm>
              <a:off x="9852079" y="3370326"/>
              <a:ext cx="32573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A8F59B91-21E3-4BF4-B9E2-EC46927B864F}"/>
                </a:ext>
              </a:extLst>
            </p:cNvPr>
            <p:cNvSpPr/>
            <p:nvPr/>
          </p:nvSpPr>
          <p:spPr>
            <a:xfrm>
              <a:off x="9844128" y="5309614"/>
              <a:ext cx="32573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AD87BF0-67CD-4440-8537-01F7E1DF0D4E}"/>
                </a:ext>
              </a:extLst>
            </p:cNvPr>
            <p:cNvSpPr/>
            <p:nvPr/>
          </p:nvSpPr>
          <p:spPr>
            <a:xfrm>
              <a:off x="9837853" y="2776116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900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0E87014B-F76C-4532-8F01-D70D8CD547BB}"/>
                </a:ext>
              </a:extLst>
            </p:cNvPr>
            <p:cNvSpPr/>
            <p:nvPr/>
          </p:nvSpPr>
          <p:spPr>
            <a:xfrm>
              <a:off x="9852079" y="5968742"/>
              <a:ext cx="32573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B3276DBC-E8BC-4A70-9178-0486E3D931A2}"/>
                </a:ext>
              </a:extLst>
            </p:cNvPr>
            <p:cNvCxnSpPr>
              <a:cxnSpLocks/>
            </p:cNvCxnSpPr>
            <p:nvPr/>
          </p:nvCxnSpPr>
          <p:spPr>
            <a:xfrm>
              <a:off x="8112742" y="3397165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4EE0E958-A3AB-49DC-B639-7D5A8EE8A071}"/>
                </a:ext>
              </a:extLst>
            </p:cNvPr>
            <p:cNvCxnSpPr>
              <a:cxnSpLocks/>
            </p:cNvCxnSpPr>
            <p:nvPr/>
          </p:nvCxnSpPr>
          <p:spPr>
            <a:xfrm>
              <a:off x="8107978" y="3536492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FBBEBAF-C862-4AC6-A76E-0E58CE7F7C9F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4047800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7D0D556A-B6BC-45B3-AB9E-952CF7E452CC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4196646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5BB83BFB-7D66-476C-BD27-1BF3E7801312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4682414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2505F25-E05F-4074-8ED4-E83F8E1FC746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4845339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36F3F4C8-FBA9-475A-8278-8CDFFE4BFD77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5345200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D41C0CF1-6EC0-4B10-845A-60F56ADEDE77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5494515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AB178BF0-121B-4AC8-A6BA-F0601E6A022B}"/>
                </a:ext>
              </a:extLst>
            </p:cNvPr>
            <p:cNvCxnSpPr>
              <a:cxnSpLocks/>
            </p:cNvCxnSpPr>
            <p:nvPr/>
          </p:nvCxnSpPr>
          <p:spPr>
            <a:xfrm>
              <a:off x="8107978" y="5989586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E7E29B0D-92F3-48A7-8A12-340189346E0A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6149246"/>
              <a:ext cx="205573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CFC9E2F7-554D-424F-8624-B9F997D2D2CF}"/>
                </a:ext>
              </a:extLst>
            </p:cNvPr>
            <p:cNvCxnSpPr>
              <a:cxnSpLocks/>
            </p:cNvCxnSpPr>
            <p:nvPr/>
          </p:nvCxnSpPr>
          <p:spPr>
            <a:xfrm>
              <a:off x="8117504" y="6658294"/>
              <a:ext cx="2046206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8CBC4CED-1237-4672-9730-0B8A9974A7E5}"/>
                </a:ext>
              </a:extLst>
            </p:cNvPr>
            <p:cNvSpPr/>
            <p:nvPr/>
          </p:nvSpPr>
          <p:spPr>
            <a:xfrm>
              <a:off x="9789810" y="372011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0" name="Shape 81">
            <a:extLst>
              <a:ext uri="{FF2B5EF4-FFF2-40B4-BE49-F238E27FC236}">
                <a16:creationId xmlns:a16="http://schemas.microsoft.com/office/drawing/2014/main" xmlns="" id="{FAA108CA-7BC6-476B-AB60-9A3423C36365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DIRECTORY &amp; WAYFINDING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TYPICAL SIGNAGE DETAILS</a:t>
            </a:r>
          </a:p>
        </p:txBody>
      </p:sp>
      <p:sp>
        <p:nvSpPr>
          <p:cNvPr id="67" name="Shape 81">
            <a:extLst>
              <a:ext uri="{FF2B5EF4-FFF2-40B4-BE49-F238E27FC236}">
                <a16:creationId xmlns:a16="http://schemas.microsoft.com/office/drawing/2014/main" xmlns="" id="{6666674B-5181-42AD-B8C9-D42656D4A1B1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E0CDEAF1-9350-49FB-83D1-556FC6945700}"/>
              </a:ext>
            </a:extLst>
          </p:cNvPr>
          <p:cNvCxnSpPr>
            <a:cxnSpLocks/>
          </p:cNvCxnSpPr>
          <p:nvPr/>
        </p:nvCxnSpPr>
        <p:spPr>
          <a:xfrm>
            <a:off x="8317529" y="7457415"/>
            <a:ext cx="2591771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191D24E3-3977-49EC-B8E9-9EE991D3E196}"/>
              </a:ext>
            </a:extLst>
          </p:cNvPr>
          <p:cNvCxnSpPr>
            <a:cxnSpLocks/>
          </p:cNvCxnSpPr>
          <p:nvPr/>
        </p:nvCxnSpPr>
        <p:spPr>
          <a:xfrm flipV="1">
            <a:off x="10427866" y="2100357"/>
            <a:ext cx="0" cy="5518984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78E9EDB5-1457-497A-9B8E-22F6CB746886}"/>
              </a:ext>
            </a:extLst>
          </p:cNvPr>
          <p:cNvSpPr/>
          <p:nvPr/>
        </p:nvSpPr>
        <p:spPr>
          <a:xfrm>
            <a:off x="10514520" y="7273636"/>
            <a:ext cx="306494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FL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42B7507-D6F0-4FF2-A552-6F433F0A0C07}"/>
              </a:ext>
            </a:extLst>
          </p:cNvPr>
          <p:cNvSpPr/>
          <p:nvPr/>
        </p:nvSpPr>
        <p:spPr>
          <a:xfrm>
            <a:off x="10454099" y="4554544"/>
            <a:ext cx="609462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VARIES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Star: 5 Points 73">
            <a:extLst>
              <a:ext uri="{FF2B5EF4-FFF2-40B4-BE49-F238E27FC236}">
                <a16:creationId xmlns:a16="http://schemas.microsoft.com/office/drawing/2014/main" xmlns="" id="{B120B8AD-9F54-44FD-9975-ACA8E0E964CC}"/>
              </a:ext>
            </a:extLst>
          </p:cNvPr>
          <p:cNvSpPr/>
          <p:nvPr/>
        </p:nvSpPr>
        <p:spPr>
          <a:xfrm>
            <a:off x="491323" y="8930829"/>
            <a:ext cx="228292" cy="228292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Shape 81">
            <a:extLst>
              <a:ext uri="{FF2B5EF4-FFF2-40B4-BE49-F238E27FC236}">
                <a16:creationId xmlns:a16="http://schemas.microsoft.com/office/drawing/2014/main" xmlns="" id="{4C451D19-A8A2-4F68-A4AC-D89256C0BEDE}"/>
              </a:ext>
            </a:extLst>
          </p:cNvPr>
          <p:cNvSpPr/>
          <p:nvPr/>
        </p:nvSpPr>
        <p:spPr>
          <a:xfrm>
            <a:off x="770415" y="8930829"/>
            <a:ext cx="5414481" cy="442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dirty="0">
                <a:latin typeface="Century Gothic" panose="020B0502020202020204" pitchFamily="34" charset="0"/>
              </a:rPr>
              <a:t>DIRECTORY SIGNAGE &amp; WAYFINDING SIGNAGE</a:t>
            </a:r>
          </a:p>
          <a:p>
            <a:pPr>
              <a:lnSpc>
                <a:spcPct val="100000"/>
              </a:lnSpc>
              <a:defRPr sz="1800"/>
            </a:pPr>
            <a:endParaRPr lang="en-US" sz="1200" i="1" dirty="0"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3799E59-CE2F-44D9-978B-E926ABC62544}"/>
              </a:ext>
            </a:extLst>
          </p:cNvPr>
          <p:cNvGrpSpPr/>
          <p:nvPr/>
        </p:nvGrpSpPr>
        <p:grpSpPr>
          <a:xfrm>
            <a:off x="1362233" y="1947164"/>
            <a:ext cx="4516052" cy="1743650"/>
            <a:chOff x="1362233" y="1947164"/>
            <a:chExt cx="4516052" cy="174365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E4A46931-3841-4E3D-B9E0-E6C5203E880F}"/>
                </a:ext>
              </a:extLst>
            </p:cNvPr>
            <p:cNvGrpSpPr/>
            <p:nvPr/>
          </p:nvGrpSpPr>
          <p:grpSpPr>
            <a:xfrm flipH="1">
              <a:off x="1388465" y="2257815"/>
              <a:ext cx="4335623" cy="700006"/>
              <a:chOff x="12487163" y="2459556"/>
              <a:chExt cx="2558195" cy="468646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xmlns="" id="{FAE70079-C24A-4C29-AAF8-9AE4BDF904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87163" y="2459556"/>
                <a:ext cx="356468" cy="46864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AF89596C-1C45-4292-99AA-D4E0DF714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3629" y="2459995"/>
                <a:ext cx="220172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6E79BE67-1635-4D60-A717-79953879BEA5}"/>
                </a:ext>
              </a:extLst>
            </p:cNvPr>
            <p:cNvSpPr/>
            <p:nvPr/>
          </p:nvSpPr>
          <p:spPr>
            <a:xfrm>
              <a:off x="1362233" y="1947164"/>
              <a:ext cx="228940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</a:t>
              </a:r>
              <a:r>
                <a:rPr lang="en-US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 </a:t>
              </a:r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สีขาว หนา 10 มม.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B3E81D38-0B5C-4601-95EE-C0CAF087DFCB}"/>
                </a:ext>
              </a:extLst>
            </p:cNvPr>
            <p:cNvGrpSpPr/>
            <p:nvPr/>
          </p:nvGrpSpPr>
          <p:grpSpPr>
            <a:xfrm flipH="1">
              <a:off x="1437193" y="2875941"/>
              <a:ext cx="4441092" cy="814873"/>
              <a:chOff x="12405943" y="2459556"/>
              <a:chExt cx="2633211" cy="468647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xmlns="" id="{19E998B2-EEFA-4733-9732-CEBF59A67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05943" y="2459556"/>
                <a:ext cx="437687" cy="4686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AB82C788-E2ED-4EE9-9012-2D3D9C471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3628" y="2459995"/>
                <a:ext cx="219552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9708F8C-1477-45E0-8F94-6C731C7168D3}"/>
                </a:ext>
              </a:extLst>
            </p:cNvPr>
            <p:cNvSpPr/>
            <p:nvPr/>
          </p:nvSpPr>
          <p:spPr>
            <a:xfrm>
              <a:off x="1364080" y="2565293"/>
              <a:ext cx="247375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ตัวอักษรพลาสวูด</a:t>
              </a:r>
              <a:r>
                <a:rPr lang="en-US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 </a:t>
              </a:r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สีดำ หนา 10 มม.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248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9418D85E-FDC5-466F-818A-757D1246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1" t="2368" r="42550" b="3332"/>
          <a:stretch/>
        </p:blipFill>
        <p:spPr>
          <a:xfrm>
            <a:off x="5122388" y="689444"/>
            <a:ext cx="3427601" cy="76428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50AE18A-8BF8-4883-B45F-3928CDB8924B}"/>
              </a:ext>
            </a:extLst>
          </p:cNvPr>
          <p:cNvGrpSpPr/>
          <p:nvPr/>
        </p:nvGrpSpPr>
        <p:grpSpPr>
          <a:xfrm>
            <a:off x="5664200" y="7239000"/>
            <a:ext cx="2317750" cy="1473774"/>
            <a:chOff x="8471795" y="6265518"/>
            <a:chExt cx="2317750" cy="147377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F150329D-23E8-428A-9134-B64249AF09E6}"/>
                </a:ext>
              </a:extLst>
            </p:cNvPr>
            <p:cNvCxnSpPr>
              <a:cxnSpLocks/>
            </p:cNvCxnSpPr>
            <p:nvPr/>
          </p:nvCxnSpPr>
          <p:spPr>
            <a:xfrm>
              <a:off x="8471795" y="7596414"/>
              <a:ext cx="231775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1BB8264-1718-436E-A7AE-1A79E229BEA3}"/>
                </a:ext>
              </a:extLst>
            </p:cNvPr>
            <p:cNvSpPr/>
            <p:nvPr/>
          </p:nvSpPr>
          <p:spPr>
            <a:xfrm>
              <a:off x="9407146" y="7416868"/>
              <a:ext cx="396262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450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4D3F3C6-02E0-429F-AD20-B420175152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2305" y="6265518"/>
              <a:ext cx="0" cy="1473774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FB0C3A-58D4-49F1-A31F-17C564D7FBF7}"/>
              </a:ext>
            </a:extLst>
          </p:cNvPr>
          <p:cNvGrpSpPr/>
          <p:nvPr/>
        </p:nvGrpSpPr>
        <p:grpSpPr>
          <a:xfrm>
            <a:off x="7843532" y="1628775"/>
            <a:ext cx="2258403" cy="657225"/>
            <a:chOff x="7843532" y="1628775"/>
            <a:chExt cx="2258403" cy="65722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31EDA4F-607D-4577-A831-78DBDD488682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E6E0F1C8-25C2-4A0A-9860-C9C455B69D93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1F9C38FD-7DC4-407F-B0D9-1EDA0CF63E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6B04A88-70FF-4451-B9A4-2BC9864BD9EC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3154AAC-A597-4014-82A1-163C3CB18D97}"/>
              </a:ext>
            </a:extLst>
          </p:cNvPr>
          <p:cNvCxnSpPr>
            <a:cxnSpLocks/>
          </p:cNvCxnSpPr>
          <p:nvPr/>
        </p:nvCxnSpPr>
        <p:spPr>
          <a:xfrm flipV="1">
            <a:off x="5831457" y="7239000"/>
            <a:ext cx="0" cy="1473772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81">
            <a:extLst>
              <a:ext uri="{FF2B5EF4-FFF2-40B4-BE49-F238E27FC236}">
                <a16:creationId xmlns:a16="http://schemas.microsoft.com/office/drawing/2014/main" xmlns="" id="{C5682E2A-E2A7-49D0-81F8-4BA44D83B80D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SUB ZONING SIGNAGE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TYPICAL SIGNAGE DETAILS</a:t>
            </a:r>
          </a:p>
        </p:txBody>
      </p:sp>
      <p:sp>
        <p:nvSpPr>
          <p:cNvPr id="37" name="Shape 81">
            <a:extLst>
              <a:ext uri="{FF2B5EF4-FFF2-40B4-BE49-F238E27FC236}">
                <a16:creationId xmlns:a16="http://schemas.microsoft.com/office/drawing/2014/main" xmlns="" id="{9412EC0D-5332-4BF5-A41C-9F4544D87F1A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4</a:t>
            </a:r>
            <a:endParaRPr lang="en-US" sz="2000" dirty="0">
              <a:solidFill>
                <a:srgbClr val="27609B"/>
              </a:solidFill>
              <a:latin typeface="Galileo.Regular" panose="02000000000000000000" pitchFamily="2" charset="0"/>
              <a:cs typeface="Galileo.Regular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5ABA6FA4-95E1-4AD4-BFB4-533E885D40C9}"/>
              </a:ext>
            </a:extLst>
          </p:cNvPr>
          <p:cNvGrpSpPr/>
          <p:nvPr/>
        </p:nvGrpSpPr>
        <p:grpSpPr>
          <a:xfrm>
            <a:off x="7843532" y="2269111"/>
            <a:ext cx="2258403" cy="657225"/>
            <a:chOff x="7843532" y="1628775"/>
            <a:chExt cx="2258403" cy="65722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474D538A-1593-4B96-9ADC-6578DF1AB802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6041BDCC-8C63-45AA-8902-8D7E8B658E56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745CCA34-8C2F-4AEF-95B1-219C6484AC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971FD2AD-96F6-494B-B18F-BFD80902B685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EE8E415-7ACE-458B-BEF5-DBB895EDE89E}"/>
              </a:ext>
            </a:extLst>
          </p:cNvPr>
          <p:cNvGrpSpPr/>
          <p:nvPr/>
        </p:nvGrpSpPr>
        <p:grpSpPr>
          <a:xfrm>
            <a:off x="7843532" y="2891036"/>
            <a:ext cx="2258403" cy="657225"/>
            <a:chOff x="7843532" y="1628775"/>
            <a:chExt cx="2258403" cy="6572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F5C99A86-F021-4761-938D-3B28E0D01652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DF2C9DC5-21F1-4F10-86B8-60287D13469D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6689F5FD-7A4B-4DF5-9097-F9BED9D53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35A251BA-3CA3-4F85-A9B6-89494198BBB5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DFA3310-3A46-4EBC-8F9B-A3672FDCED6F}"/>
              </a:ext>
            </a:extLst>
          </p:cNvPr>
          <p:cNvGrpSpPr/>
          <p:nvPr/>
        </p:nvGrpSpPr>
        <p:grpSpPr>
          <a:xfrm>
            <a:off x="7843532" y="3544845"/>
            <a:ext cx="2258403" cy="657225"/>
            <a:chOff x="7843532" y="1628775"/>
            <a:chExt cx="2258403" cy="65722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3F254F7C-2046-42B1-9D70-FABB33293468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BD719FF-48D4-4DB4-9320-3F2976E6B237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96C1F5B-DDCA-4A73-BC3D-317DB54D2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6B8AFE40-CED8-46D0-B51B-7A3433540E98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A7575FD-0F54-429B-8A71-3E9AF5F16388}"/>
              </a:ext>
            </a:extLst>
          </p:cNvPr>
          <p:cNvGrpSpPr/>
          <p:nvPr/>
        </p:nvGrpSpPr>
        <p:grpSpPr>
          <a:xfrm>
            <a:off x="7843532" y="4183020"/>
            <a:ext cx="2258403" cy="657225"/>
            <a:chOff x="7843532" y="1628775"/>
            <a:chExt cx="2258403" cy="65722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84856483-A95D-4201-BE15-BF48A07E565D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1E684420-F951-4C3F-8A44-EC2B8AD9A74F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E58C37CE-207A-41F5-AEBE-745536631F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BD6C0EA1-A803-49D0-B30E-2D4A257CAD04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D3983C2-D36F-40A6-9D58-F61BBAF09853}"/>
              </a:ext>
            </a:extLst>
          </p:cNvPr>
          <p:cNvGrpSpPr/>
          <p:nvPr/>
        </p:nvGrpSpPr>
        <p:grpSpPr>
          <a:xfrm>
            <a:off x="7843532" y="4818824"/>
            <a:ext cx="2258403" cy="657225"/>
            <a:chOff x="7843532" y="1628775"/>
            <a:chExt cx="2258403" cy="65722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69E5A4EC-EE84-40BF-A66D-E0EB03076E13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0DDC1869-F171-4B73-AA51-E5AF097978FA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5C116BF5-93DB-4F1C-A2F8-F837FBB52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3FE016FF-A8B9-4EE3-9A30-D4C949E3969B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BA4CBEE0-2406-47AA-A77C-5AB088713D5C}"/>
              </a:ext>
            </a:extLst>
          </p:cNvPr>
          <p:cNvGrpSpPr/>
          <p:nvPr/>
        </p:nvGrpSpPr>
        <p:grpSpPr>
          <a:xfrm>
            <a:off x="7843532" y="5448339"/>
            <a:ext cx="2258403" cy="657225"/>
            <a:chOff x="7843532" y="1628775"/>
            <a:chExt cx="2258403" cy="65722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9E1C543C-66D1-4A65-919C-A79FFED7141C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EC5A16D7-4F51-43BD-8FDA-23EA1D92B990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ED1642FE-B22D-4448-8200-DDFD046AEF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F191CA21-F9F1-4EC8-B9C7-AB45F404AEDA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13935BF5-69CA-4400-8A3D-5854FA661F79}"/>
              </a:ext>
            </a:extLst>
          </p:cNvPr>
          <p:cNvGrpSpPr/>
          <p:nvPr/>
        </p:nvGrpSpPr>
        <p:grpSpPr>
          <a:xfrm>
            <a:off x="7843532" y="6097102"/>
            <a:ext cx="2258403" cy="657225"/>
            <a:chOff x="7843532" y="1628775"/>
            <a:chExt cx="2258403" cy="65722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644BFE67-9565-4D3E-A988-AB8F4743208D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CF5EF3AD-5F7E-485C-8E7A-FD59B7E874A1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8C51500A-3F19-4CC3-A726-F367E9012D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1AE98F29-0BF3-4444-BCBB-83E9D46561BE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2A7C0FB7-12F5-4975-92B0-074C2C85AC5B}"/>
              </a:ext>
            </a:extLst>
          </p:cNvPr>
          <p:cNvGrpSpPr/>
          <p:nvPr/>
        </p:nvGrpSpPr>
        <p:grpSpPr>
          <a:xfrm>
            <a:off x="7843532" y="6707184"/>
            <a:ext cx="2258403" cy="657225"/>
            <a:chOff x="7843532" y="1628775"/>
            <a:chExt cx="2258403" cy="657225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698216E7-20A2-4F92-8DA4-E2F59FE7AFD5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1714453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EE43F7D9-6E7A-46B1-BA11-27AB48A26F4B}"/>
                </a:ext>
              </a:extLst>
            </p:cNvPr>
            <p:cNvCxnSpPr>
              <a:cxnSpLocks/>
            </p:cNvCxnSpPr>
            <p:nvPr/>
          </p:nvCxnSpPr>
          <p:spPr>
            <a:xfrm>
              <a:off x="7843532" y="2170132"/>
              <a:ext cx="220504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9D86232D-7F72-49C6-AE8A-57396D780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5672" y="1628775"/>
              <a:ext cx="0" cy="657225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BDFF4FE3-12BC-4C78-B241-11CC3928F442}"/>
                </a:ext>
              </a:extLst>
            </p:cNvPr>
            <p:cNvSpPr/>
            <p:nvPr/>
          </p:nvSpPr>
          <p:spPr>
            <a:xfrm>
              <a:off x="9705672" y="1843344"/>
              <a:ext cx="396263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6" name="Shape 81">
            <a:extLst>
              <a:ext uri="{FF2B5EF4-FFF2-40B4-BE49-F238E27FC236}">
                <a16:creationId xmlns:a16="http://schemas.microsoft.com/office/drawing/2014/main" xmlns="" id="{D01BF653-11B6-46F9-9A52-D0A8153B4873}"/>
              </a:ext>
            </a:extLst>
          </p:cNvPr>
          <p:cNvSpPr/>
          <p:nvPr/>
        </p:nvSpPr>
        <p:spPr>
          <a:xfrm>
            <a:off x="540798" y="9219009"/>
            <a:ext cx="13817326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i="1" dirty="0">
                <a:latin typeface="Century Gothic" panose="020B0502020202020204" pitchFamily="34" charset="0"/>
              </a:rPr>
              <a:t>*ZONE A01.1, A01.2, T02.1, T02.2, T02.3, T04.1, T04.2, T04.3, T04.4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BEE32D55-12DB-4D74-BAAE-2BFA7895ED7B}"/>
              </a:ext>
            </a:extLst>
          </p:cNvPr>
          <p:cNvGrpSpPr/>
          <p:nvPr/>
        </p:nvGrpSpPr>
        <p:grpSpPr>
          <a:xfrm>
            <a:off x="540798" y="8891862"/>
            <a:ext cx="5123402" cy="257343"/>
            <a:chOff x="540798" y="8891862"/>
            <a:chExt cx="4048084" cy="257343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7E526022-3DC6-4F22-9099-5D2CD0B58097}"/>
                </a:ext>
              </a:extLst>
            </p:cNvPr>
            <p:cNvSpPr/>
            <p:nvPr/>
          </p:nvSpPr>
          <p:spPr>
            <a:xfrm>
              <a:off x="540798" y="8939801"/>
              <a:ext cx="152739" cy="15273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1" name="Shape 81">
              <a:extLst>
                <a:ext uri="{FF2B5EF4-FFF2-40B4-BE49-F238E27FC236}">
                  <a16:creationId xmlns:a16="http://schemas.microsoft.com/office/drawing/2014/main" xmlns="" id="{6EBB3EE7-E67B-44F9-A39F-5B1DCD92494E}"/>
                </a:ext>
              </a:extLst>
            </p:cNvPr>
            <p:cNvSpPr/>
            <p:nvPr/>
          </p:nvSpPr>
          <p:spPr>
            <a:xfrm>
              <a:off x="770415" y="8891862"/>
              <a:ext cx="3818467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WALL SIGNAGE (SUB ZONING SIGNAGE)</a:t>
              </a:r>
              <a:endParaRPr lang="en-US" sz="1200" i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FBFD034A-532E-4B01-8AB1-850BBF075E02}"/>
              </a:ext>
            </a:extLst>
          </p:cNvPr>
          <p:cNvGrpSpPr/>
          <p:nvPr/>
        </p:nvGrpSpPr>
        <p:grpSpPr>
          <a:xfrm>
            <a:off x="1708679" y="1485095"/>
            <a:ext cx="4550668" cy="2305729"/>
            <a:chOff x="1362233" y="1947164"/>
            <a:chExt cx="4550668" cy="230572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896D97AC-9617-4FB8-8A75-0C1B4096C1AE}"/>
                </a:ext>
              </a:extLst>
            </p:cNvPr>
            <p:cNvGrpSpPr/>
            <p:nvPr/>
          </p:nvGrpSpPr>
          <p:grpSpPr>
            <a:xfrm flipH="1">
              <a:off x="1388465" y="2257815"/>
              <a:ext cx="4335623" cy="700006"/>
              <a:chOff x="12487163" y="2459556"/>
              <a:chExt cx="2558195" cy="468646"/>
            </a:xfrm>
          </p:grpSpPr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xmlns="" id="{B84135D5-794B-43F4-A7D7-7C7FC0BD49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87163" y="2459556"/>
                <a:ext cx="356468" cy="46864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D3E227A3-4D19-469A-BC38-76202F1CE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3629" y="2459995"/>
                <a:ext cx="220172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1787B0E3-642B-4EFF-9713-1B72A43C78F5}"/>
                </a:ext>
              </a:extLst>
            </p:cNvPr>
            <p:cNvSpPr/>
            <p:nvPr/>
          </p:nvSpPr>
          <p:spPr>
            <a:xfrm>
              <a:off x="1362233" y="1947164"/>
              <a:ext cx="228940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แผ่นพลาสวูด</a:t>
              </a:r>
              <a:r>
                <a:rPr lang="en-US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 </a:t>
              </a:r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สีขาว หนา 10 มม.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7B531979-6B83-4549-BBB3-3D8E6ABD3267}"/>
                </a:ext>
              </a:extLst>
            </p:cNvPr>
            <p:cNvGrpSpPr/>
            <p:nvPr/>
          </p:nvGrpSpPr>
          <p:grpSpPr>
            <a:xfrm flipH="1">
              <a:off x="1437190" y="3438020"/>
              <a:ext cx="4475711" cy="814873"/>
              <a:chOff x="12385417" y="2782817"/>
              <a:chExt cx="2653737" cy="468647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xmlns="" id="{511FCF10-2B68-4B6A-BA9E-0E37C5E78E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385417" y="2782817"/>
                <a:ext cx="437687" cy="4686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83A9E29F-75B3-41C4-86F1-D437A1E35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23104" y="2783256"/>
                <a:ext cx="22160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6DB6DD26-5FF6-4C96-8368-86A9118E174F}"/>
                </a:ext>
              </a:extLst>
            </p:cNvPr>
            <p:cNvSpPr/>
            <p:nvPr/>
          </p:nvSpPr>
          <p:spPr>
            <a:xfrm>
              <a:off x="1364080" y="3127372"/>
              <a:ext cx="247375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ตัวอักษรพลาสวูด</a:t>
              </a:r>
              <a:r>
                <a:rPr lang="en-US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 </a:t>
              </a:r>
              <a:r>
                <a:rPr lang="th-TH" sz="1800" dirty="0">
                  <a:solidFill>
                    <a:srgbClr val="FF0000"/>
                  </a:solidFill>
                  <a:latin typeface="Century Gothic" panose="020B0502020202020204" pitchFamily="34" charset="0"/>
                  <a:cs typeface="Browallia New" panose="020B0604020202020204" pitchFamily="34" charset="-34"/>
                </a:rPr>
                <a:t>สีดำ หนา 10 มม.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976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39F48A6D-06A1-4734-ACE1-786004DED3F1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EXPO SIGNAGE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6" name="Shape 81">
            <a:extLst>
              <a:ext uri="{FF2B5EF4-FFF2-40B4-BE49-F238E27FC236}">
                <a16:creationId xmlns:a16="http://schemas.microsoft.com/office/drawing/2014/main" xmlns="" id="{61734266-C0AE-4238-99DE-3D81772A362F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5</a:t>
            </a:r>
            <a:endParaRPr lang="en-US" sz="2000" dirty="0">
              <a:solidFill>
                <a:srgbClr val="27609B"/>
              </a:solidFill>
              <a:latin typeface="Galileo.Regular" panose="02000000000000000000" pitchFamily="2" charset="0"/>
              <a:cs typeface="Galileo.Regular" panose="02000000000000000000" pitchFamily="2" charset="0"/>
            </a:endParaRPr>
          </a:p>
        </p:txBody>
      </p: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xmlns="" id="{476D4B33-9865-4FD0-9BB2-CF1281E1E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431"/>
            <a:ext cx="15114588" cy="6911775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3CA75E41-6BE6-4591-899E-EDC02EA067FD}"/>
              </a:ext>
            </a:extLst>
          </p:cNvPr>
          <p:cNvGrpSpPr/>
          <p:nvPr/>
        </p:nvGrpSpPr>
        <p:grpSpPr>
          <a:xfrm>
            <a:off x="325644" y="264279"/>
            <a:ext cx="3360067" cy="2905019"/>
            <a:chOff x="325644" y="264279"/>
            <a:chExt cx="3360067" cy="2905019"/>
          </a:xfrm>
        </p:grpSpPr>
        <p:sp>
          <p:nvSpPr>
            <p:cNvPr id="48" name="Shape 81">
              <a:extLst>
                <a:ext uri="{FF2B5EF4-FFF2-40B4-BE49-F238E27FC236}">
                  <a16:creationId xmlns:a16="http://schemas.microsoft.com/office/drawing/2014/main" xmlns="" id="{9B1876DA-1E77-4691-BB10-7A6E9CDD640B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916239FC-4112-40E6-BD16-B60A3385A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xmlns="" id="{79E2D86A-815C-4A05-A1D2-E9019C5F603D}"/>
                </a:ext>
              </a:extLst>
            </p:cNvPr>
            <p:cNvSpPr/>
            <p:nvPr/>
          </p:nvSpPr>
          <p:spPr>
            <a:xfrm>
              <a:off x="697730" y="2677783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86065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ABABC301-A158-42E5-8182-013FF3A697C8}"/>
              </a:ext>
            </a:extLst>
          </p:cNvPr>
          <p:cNvSpPr/>
          <p:nvPr/>
        </p:nvSpPr>
        <p:spPr>
          <a:xfrm>
            <a:off x="5558340" y="9895416"/>
            <a:ext cx="3869118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A01 ASA WORKSHOP &amp; 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STUDENT ACTIVITIES PERSPECTIVE</a:t>
            </a:r>
          </a:p>
        </p:txBody>
      </p:sp>
      <p:sp>
        <p:nvSpPr>
          <p:cNvPr id="5" name="Shape 81">
            <a:extLst>
              <a:ext uri="{FF2B5EF4-FFF2-40B4-BE49-F238E27FC236}">
                <a16:creationId xmlns:a16="http://schemas.microsoft.com/office/drawing/2014/main" xmlns="" id="{C286FB66-776B-43C3-8924-A896AA50AF94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6</a:t>
            </a:r>
            <a:endParaRPr lang="en-US" sz="2000" dirty="0">
              <a:solidFill>
                <a:srgbClr val="27609B"/>
              </a:solidFill>
              <a:latin typeface="Galileo.Regular" panose="02000000000000000000" pitchFamily="2" charset="0"/>
              <a:cs typeface="Galileo.Regular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A78CAF-0C07-4A17-B83E-98938F37D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043"/>
            <a:ext cx="15114588" cy="691177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4D06920B-D6B5-4640-B425-BFECC02152CD}"/>
              </a:ext>
            </a:extLst>
          </p:cNvPr>
          <p:cNvGrpSpPr/>
          <p:nvPr/>
        </p:nvGrpSpPr>
        <p:grpSpPr>
          <a:xfrm>
            <a:off x="325644" y="264279"/>
            <a:ext cx="3360067" cy="2905019"/>
            <a:chOff x="325644" y="264279"/>
            <a:chExt cx="3360067" cy="2905019"/>
          </a:xfrm>
        </p:grpSpPr>
        <p:sp>
          <p:nvSpPr>
            <p:cNvPr id="57" name="Shape 81">
              <a:extLst>
                <a:ext uri="{FF2B5EF4-FFF2-40B4-BE49-F238E27FC236}">
                  <a16:creationId xmlns:a16="http://schemas.microsoft.com/office/drawing/2014/main" xmlns="" id="{0A95312E-0220-4FBB-BEE8-262BDE32A733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BBC735F6-F50B-4E5E-8C26-CFCDB6CC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xmlns="" id="{314C9292-1692-4D32-A74D-7315D94EA4E0}"/>
                </a:ext>
              </a:extLst>
            </p:cNvPr>
            <p:cNvSpPr/>
            <p:nvPr/>
          </p:nvSpPr>
          <p:spPr>
            <a:xfrm rot="5400000">
              <a:off x="2049060" y="2141951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35856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36DA3941-6F90-41C8-8AEA-58DEDBAD61F2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A02 ASA MEMBERS 2019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6" name="Shape 81">
            <a:extLst>
              <a:ext uri="{FF2B5EF4-FFF2-40B4-BE49-F238E27FC236}">
                <a16:creationId xmlns:a16="http://schemas.microsoft.com/office/drawing/2014/main" xmlns="" id="{AAC757A8-63C3-4F14-8780-C597B9A47A78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7</a:t>
            </a:r>
            <a:endParaRPr lang="en-US" sz="2000" dirty="0">
              <a:solidFill>
                <a:srgbClr val="27609B"/>
              </a:solidFill>
              <a:latin typeface="Galileo.Regular" panose="02000000000000000000" pitchFamily="2" charset="0"/>
              <a:cs typeface="Galileo.Regular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649B21-F1C1-4027-AD75-D0F00D104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4"/>
          <a:stretch/>
        </p:blipFill>
        <p:spPr>
          <a:xfrm>
            <a:off x="0" y="3415961"/>
            <a:ext cx="15114588" cy="60925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5CEE4E0-11B6-4D65-B412-47C4B05CA0A7}"/>
              </a:ext>
            </a:extLst>
          </p:cNvPr>
          <p:cNvGrpSpPr/>
          <p:nvPr/>
        </p:nvGrpSpPr>
        <p:grpSpPr>
          <a:xfrm>
            <a:off x="325644" y="264279"/>
            <a:ext cx="3360067" cy="2905019"/>
            <a:chOff x="325644" y="264279"/>
            <a:chExt cx="3360067" cy="2905019"/>
          </a:xfrm>
        </p:grpSpPr>
        <p:sp>
          <p:nvSpPr>
            <p:cNvPr id="10" name="Shape 81">
              <a:extLst>
                <a:ext uri="{FF2B5EF4-FFF2-40B4-BE49-F238E27FC236}">
                  <a16:creationId xmlns:a16="http://schemas.microsoft.com/office/drawing/2014/main" xmlns="" id="{CB2BF088-A489-4684-B548-3027C57620F5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3C963C4-C80E-4C6B-A09B-7F18B8DFB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AF34B60A-8770-415C-81B3-215506DE5E45}"/>
                </a:ext>
              </a:extLst>
            </p:cNvPr>
            <p:cNvSpPr/>
            <p:nvPr/>
          </p:nvSpPr>
          <p:spPr>
            <a:xfrm rot="5400000">
              <a:off x="1899298" y="1552029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07865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593C8346-D615-4B21-AB6C-EAC076B4CAAD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A02 ASA MEMBERS 2019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6" name="Shape 81">
            <a:extLst>
              <a:ext uri="{FF2B5EF4-FFF2-40B4-BE49-F238E27FC236}">
                <a16:creationId xmlns:a16="http://schemas.microsoft.com/office/drawing/2014/main" xmlns="" id="{D50787F0-28C9-48D8-BB2E-1A8BBC0EA921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</a:t>
            </a:r>
            <a:r>
              <a:rPr lang="th-TH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8</a:t>
            </a:r>
            <a:endParaRPr lang="en-US" sz="2000" dirty="0">
              <a:solidFill>
                <a:srgbClr val="27609B"/>
              </a:solidFill>
              <a:latin typeface="Galileo.Regular" panose="02000000000000000000" pitchFamily="2" charset="0"/>
              <a:cs typeface="Galileo.Regular" panose="02000000000000000000" pitchFamily="2" charset="0"/>
            </a:endParaRPr>
          </a:p>
        </p:txBody>
      </p:sp>
      <p:pic>
        <p:nvPicPr>
          <p:cNvPr id="3" name="Picture 2" descr="A picture containing music&#10;&#10;Description automatically generated">
            <a:extLst>
              <a:ext uri="{FF2B5EF4-FFF2-40B4-BE49-F238E27FC236}">
                <a16:creationId xmlns:a16="http://schemas.microsoft.com/office/drawing/2014/main" xmlns="" id="{12ED4040-E979-4910-B31F-C9A6F72A0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4"/>
          <a:stretch/>
        </p:blipFill>
        <p:spPr>
          <a:xfrm>
            <a:off x="0" y="2911956"/>
            <a:ext cx="15114588" cy="55498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98C50E-5AF9-458C-97A3-36162D4BC130}"/>
              </a:ext>
            </a:extLst>
          </p:cNvPr>
          <p:cNvGrpSpPr/>
          <p:nvPr/>
        </p:nvGrpSpPr>
        <p:grpSpPr>
          <a:xfrm>
            <a:off x="147549" y="264279"/>
            <a:ext cx="3538162" cy="2905019"/>
            <a:chOff x="147549" y="264279"/>
            <a:chExt cx="3538162" cy="2905019"/>
          </a:xfrm>
        </p:grpSpPr>
        <p:sp>
          <p:nvSpPr>
            <p:cNvPr id="9" name="Shape 81">
              <a:extLst>
                <a:ext uri="{FF2B5EF4-FFF2-40B4-BE49-F238E27FC236}">
                  <a16:creationId xmlns:a16="http://schemas.microsoft.com/office/drawing/2014/main" xmlns="" id="{5EA5FB9C-2BD2-48E0-A9D4-4B24D1EC7391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50E2162-6176-4613-A66B-C23161D1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4EE03E7B-02F8-4756-8A06-63A22C2AAB0C}"/>
                </a:ext>
              </a:extLst>
            </p:cNvPr>
            <p:cNvSpPr/>
            <p:nvPr/>
          </p:nvSpPr>
          <p:spPr>
            <a:xfrm rot="5400000">
              <a:off x="132876" y="1552029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49493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14008CE5-B628-4B18-AE8B-486F1178A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946"/>
            <a:ext cx="11588347" cy="8781289"/>
          </a:xfrm>
          <a:prstGeom prst="rect">
            <a:avLst/>
          </a:prstGeom>
        </p:spPr>
      </p:pic>
      <p:sp>
        <p:nvSpPr>
          <p:cNvPr id="17" name="Shape 81"/>
          <p:cNvSpPr/>
          <p:nvPr/>
        </p:nvSpPr>
        <p:spPr>
          <a:xfrm>
            <a:off x="6322333" y="10049304"/>
            <a:ext cx="2268872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ALL SIGNAGE LOCATION</a:t>
            </a:r>
          </a:p>
        </p:txBody>
      </p:sp>
      <p:sp>
        <p:nvSpPr>
          <p:cNvPr id="68" name="Shape 45">
            <a:extLst>
              <a:ext uri="{FF2B5EF4-FFF2-40B4-BE49-F238E27FC236}">
                <a16:creationId xmlns:a16="http://schemas.microsoft.com/office/drawing/2014/main" xmlns="" id="{88F79FA1-5A7E-491F-AF06-77D05F6E8A50}"/>
              </a:ext>
            </a:extLst>
          </p:cNvPr>
          <p:cNvSpPr/>
          <p:nvPr/>
        </p:nvSpPr>
        <p:spPr>
          <a:xfrm>
            <a:off x="11588347" y="2807207"/>
            <a:ext cx="3526241" cy="4383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A00	 ARCHITECT’19</a:t>
            </a:r>
            <a:r>
              <a:rPr lang="th-TH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th-TH" sz="14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กรีนอยู่ดี </a:t>
            </a: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GREEN LIVING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A01	ASA WORKSHOP &amp; STUDENT ACTIVITIES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A02	ASA MEMBERS 2019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A03	ASA EMERGING ARCHITECTURE AWARDS 2019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S01	MORBAAN ASA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T01	ASA INTERNATIONAL DESIGN COMPETITION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T02	SMART CITIES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T03 	ZERO WASTE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T04	GREEN BUILDING SHOWCASES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T05	</a:t>
            </a:r>
            <a:r>
              <a:rPr lang="th-TH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ภูมิปัญญา 3 ภูมิภาคสู่ปัจจุบัน</a:t>
            </a:r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T06	STUDENT EXHIBITION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T07	UNIVERSITY AND COMMUNITY (ENERGY AND   	ENVIRONMENT)</a:t>
            </a: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xmlns="" id="{DB3076E0-B08B-4E74-8819-45BF76DA7122}"/>
              </a:ext>
            </a:extLst>
          </p:cNvPr>
          <p:cNvSpPr/>
          <p:nvPr/>
        </p:nvSpPr>
        <p:spPr>
          <a:xfrm>
            <a:off x="11650350" y="1030711"/>
            <a:ext cx="181464" cy="156435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555A687E-4DC8-40BF-96FC-CA5BBA8D31CD}"/>
              </a:ext>
            </a:extLst>
          </p:cNvPr>
          <p:cNvGrpSpPr/>
          <p:nvPr/>
        </p:nvGrpSpPr>
        <p:grpSpPr>
          <a:xfrm>
            <a:off x="233443" y="1371635"/>
            <a:ext cx="9705612" cy="6888921"/>
            <a:chOff x="233443" y="1371635"/>
            <a:chExt cx="9705612" cy="688892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4207A9F7-B136-4A46-A3C0-568831FF0E59}"/>
                </a:ext>
              </a:extLst>
            </p:cNvPr>
            <p:cNvGrpSpPr/>
            <p:nvPr/>
          </p:nvGrpSpPr>
          <p:grpSpPr>
            <a:xfrm>
              <a:off x="233443" y="1371635"/>
              <a:ext cx="8620815" cy="6888921"/>
              <a:chOff x="233443" y="1371635"/>
              <a:chExt cx="8620815" cy="6888921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xmlns="" id="{0EE613CB-4DE0-4E32-A6D3-10A1FB6466E2}"/>
                  </a:ext>
                </a:extLst>
              </p:cNvPr>
              <p:cNvSpPr/>
              <p:nvPr/>
            </p:nvSpPr>
            <p:spPr>
              <a:xfrm>
                <a:off x="1657854" y="1371635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76B6A356-9613-4B1D-94AC-5CA1F899BDD0}"/>
                  </a:ext>
                </a:extLst>
              </p:cNvPr>
              <p:cNvSpPr/>
              <p:nvPr/>
            </p:nvSpPr>
            <p:spPr>
              <a:xfrm>
                <a:off x="1488251" y="1535669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T02.1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xmlns="" id="{B50ACBD8-C2F3-49D3-B74A-11790420DA1D}"/>
                  </a:ext>
                </a:extLst>
              </p:cNvPr>
              <p:cNvSpPr/>
              <p:nvPr/>
            </p:nvSpPr>
            <p:spPr>
              <a:xfrm>
                <a:off x="403046" y="1382930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781FEAF3-F826-4B2A-88F4-F8631916B099}"/>
                  </a:ext>
                </a:extLst>
              </p:cNvPr>
              <p:cNvSpPr/>
              <p:nvPr/>
            </p:nvSpPr>
            <p:spPr>
              <a:xfrm>
                <a:off x="233443" y="1546964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T02.2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F9409A4A-CD4D-4FF7-B8AD-CDBA6D74E050}"/>
                  </a:ext>
                </a:extLst>
              </p:cNvPr>
              <p:cNvSpPr/>
              <p:nvPr/>
            </p:nvSpPr>
            <p:spPr>
              <a:xfrm>
                <a:off x="1974282" y="1993503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613B14B2-1384-4BF2-B5BE-AB11CE5AEB52}"/>
                  </a:ext>
                </a:extLst>
              </p:cNvPr>
              <p:cNvSpPr/>
              <p:nvPr/>
            </p:nvSpPr>
            <p:spPr>
              <a:xfrm>
                <a:off x="1804679" y="2157537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T02.3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xmlns="" id="{2174A8B6-66FE-4A06-B8FA-5183A40F2D15}"/>
                  </a:ext>
                </a:extLst>
              </p:cNvPr>
              <p:cNvSpPr/>
              <p:nvPr/>
            </p:nvSpPr>
            <p:spPr>
              <a:xfrm>
                <a:off x="8208983" y="6687081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A9DF185A-7C7D-40C7-B8F9-7353CB03D8BE}"/>
                  </a:ext>
                </a:extLst>
              </p:cNvPr>
              <p:cNvSpPr/>
              <p:nvPr/>
            </p:nvSpPr>
            <p:spPr>
              <a:xfrm>
                <a:off x="8328152" y="6640339"/>
                <a:ext cx="5261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A01.1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F62A7947-38E2-4946-AA6B-6174B3F03F72}"/>
                  </a:ext>
                </a:extLst>
              </p:cNvPr>
              <p:cNvSpPr/>
              <p:nvPr/>
            </p:nvSpPr>
            <p:spPr>
              <a:xfrm>
                <a:off x="4290250" y="7457906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A40E0495-C608-4FD5-9073-971585D127F4}"/>
                  </a:ext>
                </a:extLst>
              </p:cNvPr>
              <p:cNvSpPr/>
              <p:nvPr/>
            </p:nvSpPr>
            <p:spPr>
              <a:xfrm>
                <a:off x="3880588" y="7423435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T04.1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D94344D7-A348-438C-8107-645B7AEBDAA8}"/>
                  </a:ext>
                </a:extLst>
              </p:cNvPr>
              <p:cNvSpPr/>
              <p:nvPr/>
            </p:nvSpPr>
            <p:spPr>
              <a:xfrm>
                <a:off x="3436889" y="7457906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9CF2D065-EDA9-4071-9FC9-A73BAB994084}"/>
                  </a:ext>
                </a:extLst>
              </p:cNvPr>
              <p:cNvSpPr/>
              <p:nvPr/>
            </p:nvSpPr>
            <p:spPr>
              <a:xfrm>
                <a:off x="3263041" y="7581061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T04.3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E5676A9B-85B1-4F37-A94D-E5E70372E0D3}"/>
                  </a:ext>
                </a:extLst>
              </p:cNvPr>
              <p:cNvSpPr/>
              <p:nvPr/>
            </p:nvSpPr>
            <p:spPr>
              <a:xfrm>
                <a:off x="3436889" y="7891180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6C378FB3-28F2-4AB6-A86A-2DD679559573}"/>
                  </a:ext>
                </a:extLst>
              </p:cNvPr>
              <p:cNvSpPr/>
              <p:nvPr/>
            </p:nvSpPr>
            <p:spPr>
              <a:xfrm>
                <a:off x="3263041" y="8014335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T04.4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DEEF8453-EF27-4219-8534-65A332953195}"/>
                  </a:ext>
                </a:extLst>
              </p:cNvPr>
              <p:cNvSpPr/>
              <p:nvPr/>
            </p:nvSpPr>
            <p:spPr>
              <a:xfrm>
                <a:off x="3526241" y="7150108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A3DDD44C-F42D-40E7-B682-6321BF069930}"/>
                  </a:ext>
                </a:extLst>
              </p:cNvPr>
              <p:cNvSpPr/>
              <p:nvPr/>
            </p:nvSpPr>
            <p:spPr>
              <a:xfrm>
                <a:off x="3050566" y="7097096"/>
                <a:ext cx="48603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T04.2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F45E2C2E-6D96-4975-AA0C-BA799CDAB8B2}"/>
                </a:ext>
              </a:extLst>
            </p:cNvPr>
            <p:cNvSpPr/>
            <p:nvPr/>
          </p:nvSpPr>
          <p:spPr>
            <a:xfrm>
              <a:off x="9599633" y="7209975"/>
              <a:ext cx="152739" cy="15273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9DF4140C-BEC1-4F96-82EC-91DCACF26934}"/>
                </a:ext>
              </a:extLst>
            </p:cNvPr>
            <p:cNvSpPr/>
            <p:nvPr/>
          </p:nvSpPr>
          <p:spPr>
            <a:xfrm>
              <a:off x="9412949" y="7334840"/>
              <a:ext cx="5261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A01.2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C9AA42B2-149C-4F01-8483-8A20DE9D640D}"/>
              </a:ext>
            </a:extLst>
          </p:cNvPr>
          <p:cNvGrpSpPr/>
          <p:nvPr/>
        </p:nvGrpSpPr>
        <p:grpSpPr>
          <a:xfrm>
            <a:off x="11588347" y="723133"/>
            <a:ext cx="3526241" cy="2813364"/>
            <a:chOff x="11588347" y="723133"/>
            <a:chExt cx="3526241" cy="2813364"/>
          </a:xfrm>
        </p:grpSpPr>
        <p:sp>
          <p:nvSpPr>
            <p:cNvPr id="114" name="Shape 45">
              <a:extLst>
                <a:ext uri="{FF2B5EF4-FFF2-40B4-BE49-F238E27FC236}">
                  <a16:creationId xmlns:a16="http://schemas.microsoft.com/office/drawing/2014/main" xmlns="" id="{7806A7B5-7FA6-4522-932C-3B0F17F21CAD}"/>
                </a:ext>
              </a:extLst>
            </p:cNvPr>
            <p:cNvSpPr/>
            <p:nvPr/>
          </p:nvSpPr>
          <p:spPr>
            <a:xfrm>
              <a:off x="11588347" y="723133"/>
              <a:ext cx="3526241" cy="28133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t">
              <a:spAutoFit/>
            </a:bodyPr>
            <a:lstStyle>
              <a:lvl1pPr algn="l" defTabSz="584200">
                <a:defRPr sz="2000">
                  <a:solidFill>
                    <a:srgbClr val="7F7F7F"/>
                  </a:solidFill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LEGEND 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FREE STANDING SIGNAGE (EXPO SIGNAGE)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FREE STANDING SIGNAGE (ZONING SIGNAGE)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WALL SIGNAGE (ZONING SIGNAGE)</a:t>
              </a:r>
            </a:p>
            <a:p>
              <a:pPr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WALL SIGNAGE (SUB-ZONING SIGNAGE)</a:t>
              </a:r>
            </a:p>
            <a:p>
              <a:pPr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DIRECTORY SIGNAGE &amp; WAYFINDING 	SIGNAGE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</a:t>
              </a:r>
            </a:p>
            <a:p>
              <a:pPr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</a:t>
              </a:r>
              <a:endParaRPr lang="en-US" sz="1438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28600" lvl="0" indent="-228600">
                <a:lnSpc>
                  <a:spcPct val="150000"/>
                </a:lnSpc>
                <a:buAutoNum type="arabicPlain"/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40243E8C-0FB6-4751-83B7-B6C8E5A65852}"/>
                </a:ext>
              </a:extLst>
            </p:cNvPr>
            <p:cNvSpPr/>
            <p:nvPr/>
          </p:nvSpPr>
          <p:spPr>
            <a:xfrm>
              <a:off x="11664712" y="1495979"/>
              <a:ext cx="152739" cy="1527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xmlns="" id="{C80CCC50-1F9A-489D-BF2C-095F7580BDB2}"/>
                </a:ext>
              </a:extLst>
            </p:cNvPr>
            <p:cNvSpPr/>
            <p:nvPr/>
          </p:nvSpPr>
          <p:spPr>
            <a:xfrm>
              <a:off x="11650350" y="1251534"/>
              <a:ext cx="181464" cy="15643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117" name="Star: 5 Points 116">
            <a:extLst>
              <a:ext uri="{FF2B5EF4-FFF2-40B4-BE49-F238E27FC236}">
                <a16:creationId xmlns:a16="http://schemas.microsoft.com/office/drawing/2014/main" xmlns="" id="{E7D847C5-BA87-4271-AF08-53CEF698CE9D}"/>
              </a:ext>
            </a:extLst>
          </p:cNvPr>
          <p:cNvSpPr/>
          <p:nvPr/>
        </p:nvSpPr>
        <p:spPr>
          <a:xfrm>
            <a:off x="11632499" y="1902912"/>
            <a:ext cx="218820" cy="21882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57872A01-5774-41E9-A92A-282920F8E26A}"/>
              </a:ext>
            </a:extLst>
          </p:cNvPr>
          <p:cNvSpPr/>
          <p:nvPr/>
        </p:nvSpPr>
        <p:spPr>
          <a:xfrm>
            <a:off x="11664757" y="1712381"/>
            <a:ext cx="152739" cy="15273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BE7B1C87-07E5-4CDD-B4BE-EED522E2E290}"/>
              </a:ext>
            </a:extLst>
          </p:cNvPr>
          <p:cNvGrpSpPr/>
          <p:nvPr/>
        </p:nvGrpSpPr>
        <p:grpSpPr>
          <a:xfrm>
            <a:off x="-6943" y="622346"/>
            <a:ext cx="11512015" cy="8494893"/>
            <a:chOff x="-6943" y="622346"/>
            <a:chExt cx="11512015" cy="8494893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29E5FABB-18E6-40B5-859E-0F27C4445556}"/>
                </a:ext>
              </a:extLst>
            </p:cNvPr>
            <p:cNvGrpSpPr/>
            <p:nvPr/>
          </p:nvGrpSpPr>
          <p:grpSpPr>
            <a:xfrm>
              <a:off x="-6943" y="622346"/>
              <a:ext cx="11512015" cy="8494893"/>
              <a:chOff x="-6943" y="622346"/>
              <a:chExt cx="11512015" cy="8494893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xmlns="" id="{9AC99857-043F-4764-947E-339B84AE7CD1}"/>
                  </a:ext>
                </a:extLst>
              </p:cNvPr>
              <p:cNvGrpSpPr/>
              <p:nvPr/>
            </p:nvGrpSpPr>
            <p:grpSpPr>
              <a:xfrm>
                <a:off x="-6943" y="622346"/>
                <a:ext cx="11512015" cy="8494893"/>
                <a:chOff x="-6943" y="622346"/>
                <a:chExt cx="11512015" cy="8494893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xmlns="" id="{0C0C878B-DCEC-4928-A80B-CFA6406107DD}"/>
                    </a:ext>
                  </a:extLst>
                </p:cNvPr>
                <p:cNvGrpSpPr/>
                <p:nvPr/>
              </p:nvGrpSpPr>
              <p:grpSpPr>
                <a:xfrm>
                  <a:off x="-6943" y="622346"/>
                  <a:ext cx="11512015" cy="8494893"/>
                  <a:chOff x="-6943" y="622346"/>
                  <a:chExt cx="11512015" cy="8494893"/>
                </a:xfrm>
              </p:grpSpPr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xmlns="" id="{35B972DD-1667-4084-8971-E77D6E260612}"/>
                      </a:ext>
                    </a:extLst>
                  </p:cNvPr>
                  <p:cNvSpPr/>
                  <p:nvPr/>
                </p:nvSpPr>
                <p:spPr>
                  <a:xfrm>
                    <a:off x="7579838" y="1784654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xmlns="" id="{8E48F72B-5487-4C19-A053-63916C7DFD8B}"/>
                      </a:ext>
                    </a:extLst>
                  </p:cNvPr>
                  <p:cNvSpPr/>
                  <p:nvPr/>
                </p:nvSpPr>
                <p:spPr>
                  <a:xfrm>
                    <a:off x="7506367" y="1572711"/>
                    <a:ext cx="38023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T01</a:t>
                    </a:r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xmlns="" id="{E5EA059C-6B3B-4E6E-B775-DA918D85C086}"/>
                      </a:ext>
                    </a:extLst>
                  </p:cNvPr>
                  <p:cNvSpPr/>
                  <p:nvPr/>
                </p:nvSpPr>
                <p:spPr>
                  <a:xfrm>
                    <a:off x="6938412" y="3670805"/>
                    <a:ext cx="380232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T05</a:t>
                    </a:r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xmlns="" id="{6BADD38A-562F-40D7-A838-12C85E22892F}"/>
                      </a:ext>
                    </a:extLst>
                  </p:cNvPr>
                  <p:cNvSpPr/>
                  <p:nvPr/>
                </p:nvSpPr>
                <p:spPr>
                  <a:xfrm>
                    <a:off x="6023301" y="5115165"/>
                    <a:ext cx="420308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A02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xmlns="" id="{CF9360FE-04CF-400F-B327-DCA29AC90405}"/>
                      </a:ext>
                    </a:extLst>
                  </p:cNvPr>
                  <p:cNvSpPr/>
                  <p:nvPr/>
                </p:nvSpPr>
                <p:spPr>
                  <a:xfrm>
                    <a:off x="-6943" y="6016647"/>
                    <a:ext cx="420308" cy="24622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 dirty="0">
                        <a:latin typeface="Century Gothic" panose="020B0502020202020204" pitchFamily="34" charset="0"/>
                      </a:rPr>
                      <a:t>A02</a:t>
                    </a: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xmlns="" id="{A4654D07-D6CC-499B-A9C3-BC744618E52E}"/>
                      </a:ext>
                    </a:extLst>
                  </p:cNvPr>
                  <p:cNvSpPr/>
                  <p:nvPr/>
                </p:nvSpPr>
                <p:spPr>
                  <a:xfrm>
                    <a:off x="1262534" y="7238817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xmlns="" id="{5B087E14-1924-4E7C-A4BE-82A1300C4937}"/>
                      </a:ext>
                    </a:extLst>
                  </p:cNvPr>
                  <p:cNvSpPr/>
                  <p:nvPr/>
                </p:nvSpPr>
                <p:spPr>
                  <a:xfrm>
                    <a:off x="1165390" y="7454653"/>
                    <a:ext cx="389851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S01</a:t>
                    </a:r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xmlns="" id="{89D81C33-7AA8-4A49-B444-F9D478089AC5}"/>
                      </a:ext>
                    </a:extLst>
                  </p:cNvPr>
                  <p:cNvSpPr/>
                  <p:nvPr/>
                </p:nvSpPr>
                <p:spPr>
                  <a:xfrm>
                    <a:off x="4205787" y="8056366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xmlns="" id="{D4B06B52-2F94-4D56-ADCA-5B7E39BFCE0E}"/>
                      </a:ext>
                    </a:extLst>
                  </p:cNvPr>
                  <p:cNvSpPr/>
                  <p:nvPr/>
                </p:nvSpPr>
                <p:spPr>
                  <a:xfrm>
                    <a:off x="4303566" y="8213173"/>
                    <a:ext cx="380232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T04</a:t>
                    </a: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xmlns="" id="{30278B1E-5770-4808-8D46-C4D20080FBBF}"/>
                      </a:ext>
                    </a:extLst>
                  </p:cNvPr>
                  <p:cNvSpPr/>
                  <p:nvPr/>
                </p:nvSpPr>
                <p:spPr>
                  <a:xfrm>
                    <a:off x="6376263" y="7331543"/>
                    <a:ext cx="420308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A01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xmlns="" id="{B07EC25E-62C6-4E9E-8444-7DD4DB20E6BE}"/>
                      </a:ext>
                    </a:extLst>
                  </p:cNvPr>
                  <p:cNvSpPr/>
                  <p:nvPr/>
                </p:nvSpPr>
                <p:spPr>
                  <a:xfrm>
                    <a:off x="9524484" y="8535136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xmlns="" id="{4A36BF82-3D9D-45EC-808E-5A01AAD95A63}"/>
                      </a:ext>
                    </a:extLst>
                  </p:cNvPr>
                  <p:cNvSpPr/>
                  <p:nvPr/>
                </p:nvSpPr>
                <p:spPr>
                  <a:xfrm>
                    <a:off x="9300427" y="8707970"/>
                    <a:ext cx="380232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T07</a:t>
                    </a:r>
                  </a:p>
                </p:txBody>
              </p:sp>
              <p:sp>
                <p:nvSpPr>
                  <p:cNvPr id="138" name="Isosceles Triangle 137">
                    <a:extLst>
                      <a:ext uri="{FF2B5EF4-FFF2-40B4-BE49-F238E27FC236}">
                        <a16:creationId xmlns:a16="http://schemas.microsoft.com/office/drawing/2014/main" xmlns="" id="{0B196552-E215-4C7B-96DB-0C8D3324A2F0}"/>
                      </a:ext>
                    </a:extLst>
                  </p:cNvPr>
                  <p:cNvSpPr/>
                  <p:nvPr/>
                </p:nvSpPr>
                <p:spPr>
                  <a:xfrm>
                    <a:off x="2247845" y="8624797"/>
                    <a:ext cx="285616" cy="246221"/>
                  </a:xfrm>
                  <a:prstGeom prst="triangl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xmlns="" id="{96A4F6D7-B53A-4480-BE9D-53BFFC3098AE}"/>
                      </a:ext>
                    </a:extLst>
                  </p:cNvPr>
                  <p:cNvSpPr/>
                  <p:nvPr/>
                </p:nvSpPr>
                <p:spPr>
                  <a:xfrm>
                    <a:off x="7042135" y="3438449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0" name="Isosceles Triangle 139">
                    <a:extLst>
                      <a:ext uri="{FF2B5EF4-FFF2-40B4-BE49-F238E27FC236}">
                        <a16:creationId xmlns:a16="http://schemas.microsoft.com/office/drawing/2014/main" xmlns="" id="{D5BD1121-BFAC-4F49-ADD6-BA9A9BAF4089}"/>
                      </a:ext>
                    </a:extLst>
                  </p:cNvPr>
                  <p:cNvSpPr/>
                  <p:nvPr/>
                </p:nvSpPr>
                <p:spPr>
                  <a:xfrm>
                    <a:off x="11109653" y="5109647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xmlns="" id="{25993ADF-9D27-4B84-AC7E-9DCBF1A4188E}"/>
                      </a:ext>
                    </a:extLst>
                  </p:cNvPr>
                  <p:cNvSpPr/>
                  <p:nvPr/>
                </p:nvSpPr>
                <p:spPr>
                  <a:xfrm>
                    <a:off x="11062345" y="5353643"/>
                    <a:ext cx="38023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T06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42" name="Isosceles Triangle 141">
                    <a:extLst>
                      <a:ext uri="{FF2B5EF4-FFF2-40B4-BE49-F238E27FC236}">
                        <a16:creationId xmlns:a16="http://schemas.microsoft.com/office/drawing/2014/main" xmlns="" id="{24B05BCF-4B83-4BF4-A401-43ED7AE9098B}"/>
                      </a:ext>
                    </a:extLst>
                  </p:cNvPr>
                  <p:cNvSpPr/>
                  <p:nvPr/>
                </p:nvSpPr>
                <p:spPr>
                  <a:xfrm>
                    <a:off x="6443609" y="7081677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3" name="Isosceles Triangle 142">
                    <a:extLst>
                      <a:ext uri="{FF2B5EF4-FFF2-40B4-BE49-F238E27FC236}">
                        <a16:creationId xmlns:a16="http://schemas.microsoft.com/office/drawing/2014/main" xmlns="" id="{4A46E206-D7FD-4A74-9A03-5C9771A70FA0}"/>
                      </a:ext>
                    </a:extLst>
                  </p:cNvPr>
                  <p:cNvSpPr/>
                  <p:nvPr/>
                </p:nvSpPr>
                <p:spPr>
                  <a:xfrm>
                    <a:off x="6090647" y="4869808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4" name="Isosceles Triangle 143">
                    <a:extLst>
                      <a:ext uri="{FF2B5EF4-FFF2-40B4-BE49-F238E27FC236}">
                        <a16:creationId xmlns:a16="http://schemas.microsoft.com/office/drawing/2014/main" xmlns="" id="{3EE2C41A-1C21-4664-9608-2A97E8E31828}"/>
                      </a:ext>
                    </a:extLst>
                  </p:cNvPr>
                  <p:cNvSpPr/>
                  <p:nvPr/>
                </p:nvSpPr>
                <p:spPr>
                  <a:xfrm>
                    <a:off x="2712029" y="622346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xmlns="" id="{67D755C6-C3D8-4492-9425-38173DE40076}"/>
                      </a:ext>
                    </a:extLst>
                  </p:cNvPr>
                  <p:cNvSpPr/>
                  <p:nvPr/>
                </p:nvSpPr>
                <p:spPr>
                  <a:xfrm>
                    <a:off x="2664721" y="866342"/>
                    <a:ext cx="38023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T03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46" name="Isosceles Triangle 145">
                    <a:extLst>
                      <a:ext uri="{FF2B5EF4-FFF2-40B4-BE49-F238E27FC236}">
                        <a16:creationId xmlns:a16="http://schemas.microsoft.com/office/drawing/2014/main" xmlns="" id="{251CDD0F-5B03-46C2-A831-676960568E78}"/>
                      </a:ext>
                    </a:extLst>
                  </p:cNvPr>
                  <p:cNvSpPr/>
                  <p:nvPr/>
                </p:nvSpPr>
                <p:spPr>
                  <a:xfrm>
                    <a:off x="806101" y="622346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xmlns="" id="{9FC1EA3C-0A50-4ECF-ADA9-5F8C19389C80}"/>
                      </a:ext>
                    </a:extLst>
                  </p:cNvPr>
                  <p:cNvSpPr/>
                  <p:nvPr/>
                </p:nvSpPr>
                <p:spPr>
                  <a:xfrm>
                    <a:off x="758793" y="866342"/>
                    <a:ext cx="38023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T02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xmlns="" id="{12D794C2-E11F-4752-B5EA-DB3FF761DAD0}"/>
                      </a:ext>
                    </a:extLst>
                  </p:cNvPr>
                  <p:cNvSpPr/>
                  <p:nvPr/>
                </p:nvSpPr>
                <p:spPr>
                  <a:xfrm>
                    <a:off x="2180499" y="8871018"/>
                    <a:ext cx="420308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A00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xmlns="" id="{F9A68188-BFDB-4B54-A86C-42870CDAA0F2}"/>
                      </a:ext>
                    </a:extLst>
                  </p:cNvPr>
                  <p:cNvSpPr/>
                  <p:nvPr/>
                </p:nvSpPr>
                <p:spPr>
                  <a:xfrm>
                    <a:off x="10328601" y="1113688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xmlns="" id="{8D48FABE-B1D0-48A0-869D-EE0E1F29DD28}"/>
                      </a:ext>
                    </a:extLst>
                  </p:cNvPr>
                  <p:cNvSpPr/>
                  <p:nvPr/>
                </p:nvSpPr>
                <p:spPr>
                  <a:xfrm>
                    <a:off x="10245477" y="907600"/>
                    <a:ext cx="428322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T01)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51" name="Isosceles Triangle 150">
                    <a:extLst>
                      <a:ext uri="{FF2B5EF4-FFF2-40B4-BE49-F238E27FC236}">
                        <a16:creationId xmlns:a16="http://schemas.microsoft.com/office/drawing/2014/main" xmlns="" id="{B3587A6B-262E-4A43-9D43-122A4C9187D6}"/>
                      </a:ext>
                    </a:extLst>
                  </p:cNvPr>
                  <p:cNvSpPr/>
                  <p:nvPr/>
                </p:nvSpPr>
                <p:spPr>
                  <a:xfrm>
                    <a:off x="4446698" y="622346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xmlns="" id="{58E622D2-F72F-4CF8-AF18-A74AE3131618}"/>
                      </a:ext>
                    </a:extLst>
                  </p:cNvPr>
                  <p:cNvSpPr/>
                  <p:nvPr/>
                </p:nvSpPr>
                <p:spPr>
                  <a:xfrm>
                    <a:off x="4379352" y="866342"/>
                    <a:ext cx="420308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A03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xmlns="" id="{F524DE22-B3BA-42F1-BA65-BCB48C54D263}"/>
                      </a:ext>
                    </a:extLst>
                  </p:cNvPr>
                  <p:cNvSpPr/>
                  <p:nvPr/>
                </p:nvSpPr>
                <p:spPr>
                  <a:xfrm>
                    <a:off x="3142098" y="7700874"/>
                    <a:ext cx="195563" cy="19556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xmlns="" id="{91DA259A-74B4-47F4-A28B-C430B298BEA1}"/>
                      </a:ext>
                    </a:extLst>
                  </p:cNvPr>
                  <p:cNvSpPr/>
                  <p:nvPr/>
                </p:nvSpPr>
                <p:spPr>
                  <a:xfrm>
                    <a:off x="3055934" y="7862807"/>
                    <a:ext cx="389851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S01</a:t>
                    </a:r>
                  </a:p>
                </p:txBody>
              </p:sp>
              <p:sp>
                <p:nvSpPr>
                  <p:cNvPr id="155" name="Isosceles Triangle 154">
                    <a:extLst>
                      <a:ext uri="{FF2B5EF4-FFF2-40B4-BE49-F238E27FC236}">
                        <a16:creationId xmlns:a16="http://schemas.microsoft.com/office/drawing/2014/main" xmlns="" id="{0195CC2C-9C5E-4990-B791-E8B653268B4E}"/>
                      </a:ext>
                    </a:extLst>
                  </p:cNvPr>
                  <p:cNvSpPr/>
                  <p:nvPr/>
                </p:nvSpPr>
                <p:spPr>
                  <a:xfrm>
                    <a:off x="11096307" y="3438449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xmlns="" id="{40D0EE4E-7EAA-472F-8935-851F0BB8E86E}"/>
                      </a:ext>
                    </a:extLst>
                  </p:cNvPr>
                  <p:cNvSpPr/>
                  <p:nvPr/>
                </p:nvSpPr>
                <p:spPr>
                  <a:xfrm>
                    <a:off x="11048999" y="3682445"/>
                    <a:ext cx="380233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T05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xmlns="" id="{19D6090B-2927-4410-9748-FB04A5747579}"/>
                      </a:ext>
                    </a:extLst>
                  </p:cNvPr>
                  <p:cNvSpPr/>
                  <p:nvPr/>
                </p:nvSpPr>
                <p:spPr>
                  <a:xfrm>
                    <a:off x="11084764" y="7418883"/>
                    <a:ext cx="420308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entury Gothic" panose="020B0502020202020204" pitchFamily="34" charset="0"/>
                      </a:rPr>
                      <a:t>A01</a:t>
                    </a:r>
                    <a:endParaRPr lang="th-TH" sz="1000" dirty="0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58" name="Isosceles Triangle 157">
                    <a:extLst>
                      <a:ext uri="{FF2B5EF4-FFF2-40B4-BE49-F238E27FC236}">
                        <a16:creationId xmlns:a16="http://schemas.microsoft.com/office/drawing/2014/main" xmlns="" id="{1423EB16-B6B4-4074-9792-CEFB220778AE}"/>
                      </a:ext>
                    </a:extLst>
                  </p:cNvPr>
                  <p:cNvSpPr/>
                  <p:nvPr/>
                </p:nvSpPr>
                <p:spPr>
                  <a:xfrm>
                    <a:off x="11152110" y="7169017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125" name="Isosceles Triangle 124">
                  <a:extLst>
                    <a:ext uri="{FF2B5EF4-FFF2-40B4-BE49-F238E27FC236}">
                      <a16:creationId xmlns:a16="http://schemas.microsoft.com/office/drawing/2014/main" xmlns="" id="{1CA803A4-03AC-4519-81B2-C8073719561E}"/>
                    </a:ext>
                  </a:extLst>
                </p:cNvPr>
                <p:cNvSpPr/>
                <p:nvPr/>
              </p:nvSpPr>
              <p:spPr>
                <a:xfrm>
                  <a:off x="60403" y="5770426"/>
                  <a:ext cx="285616" cy="24622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E4F5FAE4-5C66-4500-8710-61AA6B165DA3}"/>
                  </a:ext>
                </a:extLst>
              </p:cNvPr>
              <p:cNvSpPr/>
              <p:nvPr/>
            </p:nvSpPr>
            <p:spPr>
              <a:xfrm>
                <a:off x="18815" y="7788214"/>
                <a:ext cx="42030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latin typeface="Century Gothic" panose="020B0502020202020204" pitchFamily="34" charset="0"/>
                  </a:rPr>
                  <a:t>S01</a:t>
                </a:r>
              </a:p>
            </p:txBody>
          </p:sp>
        </p:grp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xmlns="" id="{9E752B93-A36E-4E70-9538-2E4CE9741F42}"/>
                </a:ext>
              </a:extLst>
            </p:cNvPr>
            <p:cNvSpPr/>
            <p:nvPr/>
          </p:nvSpPr>
          <p:spPr>
            <a:xfrm>
              <a:off x="105429" y="7615694"/>
              <a:ext cx="195563" cy="19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9" name="Shape 81">
            <a:extLst>
              <a:ext uri="{FF2B5EF4-FFF2-40B4-BE49-F238E27FC236}">
                <a16:creationId xmlns:a16="http://schemas.microsoft.com/office/drawing/2014/main" xmlns="" id="{998AD39E-A352-4761-89B0-2D0D1BB6D479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A01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6BC9126E-6782-4D30-8AD2-9DB376EE921B}"/>
              </a:ext>
            </a:extLst>
          </p:cNvPr>
          <p:cNvGrpSpPr/>
          <p:nvPr/>
        </p:nvGrpSpPr>
        <p:grpSpPr>
          <a:xfrm>
            <a:off x="84411" y="1474909"/>
            <a:ext cx="10899568" cy="7688133"/>
            <a:chOff x="84411" y="1474909"/>
            <a:chExt cx="10899568" cy="768813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E3A5714E-0822-45FC-8529-8650F219EAEE}"/>
                </a:ext>
              </a:extLst>
            </p:cNvPr>
            <p:cNvGrpSpPr/>
            <p:nvPr/>
          </p:nvGrpSpPr>
          <p:grpSpPr>
            <a:xfrm>
              <a:off x="84411" y="1474909"/>
              <a:ext cx="10899568" cy="7688133"/>
              <a:chOff x="84411" y="1474909"/>
              <a:chExt cx="10899568" cy="7688133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xmlns="" id="{D639B913-A67B-41ED-BF51-5A9E3CF2FDC5}"/>
                  </a:ext>
                </a:extLst>
              </p:cNvPr>
              <p:cNvGrpSpPr/>
              <p:nvPr/>
            </p:nvGrpSpPr>
            <p:grpSpPr>
              <a:xfrm>
                <a:off x="84411" y="1474909"/>
                <a:ext cx="10899568" cy="7688133"/>
                <a:chOff x="84411" y="1474909"/>
                <a:chExt cx="10899568" cy="7688133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xmlns="" id="{CCF7D08F-5617-46D9-B919-F6BD8B6E816D}"/>
                    </a:ext>
                  </a:extLst>
                </p:cNvPr>
                <p:cNvGrpSpPr/>
                <p:nvPr/>
              </p:nvGrpSpPr>
              <p:grpSpPr>
                <a:xfrm>
                  <a:off x="84411" y="1474909"/>
                  <a:ext cx="10753594" cy="7496624"/>
                  <a:chOff x="84411" y="1474909"/>
                  <a:chExt cx="10753594" cy="7496624"/>
                </a:xfrm>
              </p:grpSpPr>
              <p:sp>
                <p:nvSpPr>
                  <p:cNvPr id="173" name="Star: 5 Points 172">
                    <a:extLst>
                      <a:ext uri="{FF2B5EF4-FFF2-40B4-BE49-F238E27FC236}">
                        <a16:creationId xmlns:a16="http://schemas.microsoft.com/office/drawing/2014/main" xmlns="" id="{27372346-0605-44BA-8A4E-3D637C5C53D8}"/>
                      </a:ext>
                    </a:extLst>
                  </p:cNvPr>
                  <p:cNvSpPr/>
                  <p:nvPr/>
                </p:nvSpPr>
                <p:spPr>
                  <a:xfrm>
                    <a:off x="84411" y="3668242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" name="Star: 5 Points 173">
                    <a:extLst>
                      <a:ext uri="{FF2B5EF4-FFF2-40B4-BE49-F238E27FC236}">
                        <a16:creationId xmlns:a16="http://schemas.microsoft.com/office/drawing/2014/main" xmlns="" id="{99956104-0861-4942-B78F-960E32F3B9A3}"/>
                      </a:ext>
                    </a:extLst>
                  </p:cNvPr>
                  <p:cNvSpPr/>
                  <p:nvPr/>
                </p:nvSpPr>
                <p:spPr>
                  <a:xfrm>
                    <a:off x="84411" y="6651660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Star: 5 Points 174">
                    <a:extLst>
                      <a:ext uri="{FF2B5EF4-FFF2-40B4-BE49-F238E27FC236}">
                        <a16:creationId xmlns:a16="http://schemas.microsoft.com/office/drawing/2014/main" xmlns="" id="{5E31FE19-A648-4E77-B589-29EBBB73C641}"/>
                      </a:ext>
                    </a:extLst>
                  </p:cNvPr>
                  <p:cNvSpPr/>
                  <p:nvPr/>
                </p:nvSpPr>
                <p:spPr>
                  <a:xfrm>
                    <a:off x="7313480" y="8657075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Star: 5 Points 175">
                    <a:extLst>
                      <a:ext uri="{FF2B5EF4-FFF2-40B4-BE49-F238E27FC236}">
                        <a16:creationId xmlns:a16="http://schemas.microsoft.com/office/drawing/2014/main" xmlns="" id="{320A6496-448A-4353-B0DF-6C3461945CC4}"/>
                      </a:ext>
                    </a:extLst>
                  </p:cNvPr>
                  <p:cNvSpPr/>
                  <p:nvPr/>
                </p:nvSpPr>
                <p:spPr>
                  <a:xfrm>
                    <a:off x="10523547" y="8499846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Star: 5 Points 176">
                    <a:extLst>
                      <a:ext uri="{FF2B5EF4-FFF2-40B4-BE49-F238E27FC236}">
                        <a16:creationId xmlns:a16="http://schemas.microsoft.com/office/drawing/2014/main" xmlns="" id="{68C3A83D-A9A1-48E9-B8C6-824D4C2BFCDB}"/>
                      </a:ext>
                    </a:extLst>
                  </p:cNvPr>
                  <p:cNvSpPr/>
                  <p:nvPr/>
                </p:nvSpPr>
                <p:spPr>
                  <a:xfrm>
                    <a:off x="2411734" y="1474909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xmlns="" id="{06CCE194-43B6-4A55-BBE8-CF46E3A14E0B}"/>
                    </a:ext>
                  </a:extLst>
                </p:cNvPr>
                <p:cNvSpPr/>
                <p:nvPr/>
              </p:nvSpPr>
              <p:spPr>
                <a:xfrm>
                  <a:off x="7347140" y="8916821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2</a:t>
                  </a:r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xmlns="" id="{2763FAA9-24F1-4F13-889C-E4CCB569DCB6}"/>
                    </a:ext>
                  </a:extLst>
                </p:cNvPr>
                <p:cNvSpPr/>
                <p:nvPr/>
              </p:nvSpPr>
              <p:spPr>
                <a:xfrm>
                  <a:off x="10563671" y="8767952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1</a:t>
                  </a: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xmlns="" id="{6A045ECA-2F63-4960-819F-D5563865BD89}"/>
                    </a:ext>
                  </a:extLst>
                </p:cNvPr>
                <p:cNvSpPr/>
                <p:nvPr/>
              </p:nvSpPr>
              <p:spPr>
                <a:xfrm>
                  <a:off x="108468" y="6951062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4</a:t>
                  </a: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xmlns="" id="{322BB852-79D4-4125-8975-6057AA08129B}"/>
                    </a:ext>
                  </a:extLst>
                </p:cNvPr>
                <p:cNvSpPr/>
                <p:nvPr/>
              </p:nvSpPr>
              <p:spPr>
                <a:xfrm>
                  <a:off x="134227" y="3967908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5</a:t>
                  </a: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xmlns="" id="{670B2A37-84C8-451B-A8AE-D42BE1C4F83A}"/>
                    </a:ext>
                  </a:extLst>
                </p:cNvPr>
                <p:cNvSpPr/>
                <p:nvPr/>
              </p:nvSpPr>
              <p:spPr>
                <a:xfrm>
                  <a:off x="2435792" y="1789367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6</a:t>
                  </a:r>
                </a:p>
              </p:txBody>
            </p:sp>
          </p:grpSp>
          <p:sp>
            <p:nvSpPr>
              <p:cNvPr id="165" name="Star: 5 Points 164">
                <a:extLst>
                  <a:ext uri="{FF2B5EF4-FFF2-40B4-BE49-F238E27FC236}">
                    <a16:creationId xmlns:a16="http://schemas.microsoft.com/office/drawing/2014/main" xmlns="" id="{2A44DFBF-FB57-45A5-ADB5-3C244C5BBB42}"/>
                  </a:ext>
                </a:extLst>
              </p:cNvPr>
              <p:cNvSpPr/>
              <p:nvPr/>
            </p:nvSpPr>
            <p:spPr>
              <a:xfrm>
                <a:off x="6144461" y="2175598"/>
                <a:ext cx="314458" cy="314458"/>
              </a:xfrm>
              <a:prstGeom prst="star5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xmlns="" id="{C636BCF4-430A-4B49-8FCD-15BDFDB4F38E}"/>
                  </a:ext>
                </a:extLst>
              </p:cNvPr>
              <p:cNvSpPr/>
              <p:nvPr/>
            </p:nvSpPr>
            <p:spPr>
              <a:xfrm>
                <a:off x="6168519" y="2490056"/>
                <a:ext cx="42030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latin typeface="Century Gothic" panose="020B0502020202020204" pitchFamily="34" charset="0"/>
                  </a:rPr>
                  <a:t>7</a:t>
                </a:r>
              </a:p>
            </p:txBody>
          </p:sp>
        </p:grpSp>
        <p:sp>
          <p:nvSpPr>
            <p:cNvPr id="162" name="Star: 5 Points 161">
              <a:extLst>
                <a:ext uri="{FF2B5EF4-FFF2-40B4-BE49-F238E27FC236}">
                  <a16:creationId xmlns:a16="http://schemas.microsoft.com/office/drawing/2014/main" xmlns="" id="{13C97BD2-E299-4A49-8BF4-C159B9E42FC4}"/>
                </a:ext>
              </a:extLst>
            </p:cNvPr>
            <p:cNvSpPr/>
            <p:nvPr/>
          </p:nvSpPr>
          <p:spPr>
            <a:xfrm>
              <a:off x="3922192" y="8657075"/>
              <a:ext cx="314458" cy="314458"/>
            </a:xfrm>
            <a:prstGeom prst="star5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3509B8DC-C294-4F1A-9E1B-A84004BDE43A}"/>
                </a:ext>
              </a:extLst>
            </p:cNvPr>
            <p:cNvSpPr/>
            <p:nvPr/>
          </p:nvSpPr>
          <p:spPr>
            <a:xfrm>
              <a:off x="3955852" y="8916821"/>
              <a:ext cx="4203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299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26AAF7D7-869B-4938-A966-3FC30AEFA0C5}"/>
              </a:ext>
            </a:extLst>
          </p:cNvPr>
          <p:cNvSpPr/>
          <p:nvPr/>
        </p:nvSpPr>
        <p:spPr>
          <a:xfrm>
            <a:off x="6090646" y="9741528"/>
            <a:ext cx="2705623" cy="99600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A03 ASA EMERGING ARCHITECTURE AWARDS 2019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5" name="Shape 81">
            <a:extLst>
              <a:ext uri="{FF2B5EF4-FFF2-40B4-BE49-F238E27FC236}">
                <a16:creationId xmlns:a16="http://schemas.microsoft.com/office/drawing/2014/main" xmlns="" id="{6CF421AF-8739-4C1B-A65C-AAD915A8A013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FDD601-9AB4-4B25-93DE-98850D982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12227" r="14000" b="28683"/>
          <a:stretch/>
        </p:blipFill>
        <p:spPr>
          <a:xfrm>
            <a:off x="0" y="3270819"/>
            <a:ext cx="15114588" cy="55401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6CFFEAE-19E6-4336-A9EA-3E4CC6F33411}"/>
              </a:ext>
            </a:extLst>
          </p:cNvPr>
          <p:cNvGrpSpPr/>
          <p:nvPr/>
        </p:nvGrpSpPr>
        <p:grpSpPr>
          <a:xfrm>
            <a:off x="325644" y="124835"/>
            <a:ext cx="3360067" cy="3044463"/>
            <a:chOff x="325644" y="124835"/>
            <a:chExt cx="3360067" cy="3044463"/>
          </a:xfrm>
        </p:grpSpPr>
        <p:sp>
          <p:nvSpPr>
            <p:cNvPr id="10" name="Shape 81">
              <a:extLst>
                <a:ext uri="{FF2B5EF4-FFF2-40B4-BE49-F238E27FC236}">
                  <a16:creationId xmlns:a16="http://schemas.microsoft.com/office/drawing/2014/main" xmlns="" id="{FA661177-03AD-4EE5-B1ED-F5F6E08D68A1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A2419DB-2FCE-4178-A174-51F59D71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F94A4F51-8F6D-4E84-AB74-A371560333CE}"/>
                </a:ext>
              </a:extLst>
            </p:cNvPr>
            <p:cNvSpPr/>
            <p:nvPr/>
          </p:nvSpPr>
          <p:spPr>
            <a:xfrm rot="10800000">
              <a:off x="1176195" y="124835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247522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65EA2AD3-5494-44B7-817E-2EC5A7FCCB77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S01 MORBAAN ASA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5" name="Shape 81">
            <a:extLst>
              <a:ext uri="{FF2B5EF4-FFF2-40B4-BE49-F238E27FC236}">
                <a16:creationId xmlns:a16="http://schemas.microsoft.com/office/drawing/2014/main" xmlns="" id="{A36577C3-79D9-4377-96C6-F0C311604581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A20</a:t>
            </a:r>
          </a:p>
        </p:txBody>
      </p:sp>
      <p:pic>
        <p:nvPicPr>
          <p:cNvPr id="8" name="Picture 7" descr="A close up of a building&#10;&#10;Description automatically generated">
            <a:extLst>
              <a:ext uri="{FF2B5EF4-FFF2-40B4-BE49-F238E27FC236}">
                <a16:creationId xmlns:a16="http://schemas.microsoft.com/office/drawing/2014/main" xmlns="" id="{C793B1E0-9499-4A32-9EA0-620AD518C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908" r="24058" b="10714"/>
          <a:stretch/>
        </p:blipFill>
        <p:spPr>
          <a:xfrm>
            <a:off x="0" y="3614057"/>
            <a:ext cx="15108659" cy="56750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916704D-B2F9-417E-99CB-1FA8435538BB}"/>
              </a:ext>
            </a:extLst>
          </p:cNvPr>
          <p:cNvGrpSpPr/>
          <p:nvPr/>
        </p:nvGrpSpPr>
        <p:grpSpPr>
          <a:xfrm>
            <a:off x="142232" y="264279"/>
            <a:ext cx="3543479" cy="2905019"/>
            <a:chOff x="142232" y="264279"/>
            <a:chExt cx="3543479" cy="2905019"/>
          </a:xfrm>
        </p:grpSpPr>
        <p:sp>
          <p:nvSpPr>
            <p:cNvPr id="10" name="Shape 81">
              <a:extLst>
                <a:ext uri="{FF2B5EF4-FFF2-40B4-BE49-F238E27FC236}">
                  <a16:creationId xmlns:a16="http://schemas.microsoft.com/office/drawing/2014/main" xmlns="" id="{3FEB35D1-DDDD-4F4E-931A-56A69764E427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CA3679F-8982-4322-9281-E89F80881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B85629AD-7D8C-4272-91A9-264A9AD7286D}"/>
                </a:ext>
              </a:extLst>
            </p:cNvPr>
            <p:cNvSpPr/>
            <p:nvPr/>
          </p:nvSpPr>
          <p:spPr>
            <a:xfrm rot="5400000">
              <a:off x="127559" y="2269111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09591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92F9D4DF-F799-48BB-88B3-DA43E4D653D1}"/>
              </a:ext>
            </a:extLst>
          </p:cNvPr>
          <p:cNvSpPr/>
          <p:nvPr/>
        </p:nvSpPr>
        <p:spPr>
          <a:xfrm>
            <a:off x="6309587" y="9741528"/>
            <a:ext cx="2705623" cy="99600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T01 ASA INTERNATIONAL DESIGN COMPETITION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6" name="Shape 81">
            <a:extLst>
              <a:ext uri="{FF2B5EF4-FFF2-40B4-BE49-F238E27FC236}">
                <a16:creationId xmlns:a16="http://schemas.microsoft.com/office/drawing/2014/main" xmlns="" id="{88714BB1-7A87-44F7-9B55-C3B27963ECE1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4FC308-54CA-4243-AAC3-5F6BF63D6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12929" r="20221" b="12609"/>
          <a:stretch/>
        </p:blipFill>
        <p:spPr>
          <a:xfrm>
            <a:off x="0" y="1567543"/>
            <a:ext cx="15114588" cy="77070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3EA9B2F-1506-46D6-A7BC-0561367B3601}"/>
              </a:ext>
            </a:extLst>
          </p:cNvPr>
          <p:cNvGrpSpPr/>
          <p:nvPr/>
        </p:nvGrpSpPr>
        <p:grpSpPr>
          <a:xfrm>
            <a:off x="325644" y="264279"/>
            <a:ext cx="3360067" cy="2905019"/>
            <a:chOff x="325644" y="264279"/>
            <a:chExt cx="3360067" cy="2905019"/>
          </a:xfrm>
        </p:grpSpPr>
        <p:sp>
          <p:nvSpPr>
            <p:cNvPr id="9" name="Shape 81">
              <a:extLst>
                <a:ext uri="{FF2B5EF4-FFF2-40B4-BE49-F238E27FC236}">
                  <a16:creationId xmlns:a16="http://schemas.microsoft.com/office/drawing/2014/main" xmlns="" id="{A6C316AE-1CC5-41A2-AA23-B4B4D0D0E9D6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EF0497C-50A7-46EA-9AA9-E4B0DC66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4B701662-F274-4B72-B81A-6131A35C0281}"/>
                </a:ext>
              </a:extLst>
            </p:cNvPr>
            <p:cNvSpPr/>
            <p:nvPr/>
          </p:nvSpPr>
          <p:spPr>
            <a:xfrm rot="5400000">
              <a:off x="2319216" y="538877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623864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71966AEE-32B2-427C-AADB-8496B08C6872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T03 ZERO WASTE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6" name="Shape 81">
            <a:extLst>
              <a:ext uri="{FF2B5EF4-FFF2-40B4-BE49-F238E27FC236}">
                <a16:creationId xmlns:a16="http://schemas.microsoft.com/office/drawing/2014/main" xmlns="" id="{E6259F80-C814-4352-B062-16A2496C5276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4F0291-A1BD-4F81-BAA9-ADC22CF6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5" b="27778"/>
          <a:stretch/>
        </p:blipFill>
        <p:spPr>
          <a:xfrm>
            <a:off x="-1" y="2810434"/>
            <a:ext cx="15114589" cy="60167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312F6ED-D6B2-4AB9-A230-DBBD01B96D96}"/>
              </a:ext>
            </a:extLst>
          </p:cNvPr>
          <p:cNvGrpSpPr/>
          <p:nvPr/>
        </p:nvGrpSpPr>
        <p:grpSpPr>
          <a:xfrm>
            <a:off x="325644" y="121813"/>
            <a:ext cx="3360067" cy="3047485"/>
            <a:chOff x="325644" y="121813"/>
            <a:chExt cx="3360067" cy="3047485"/>
          </a:xfrm>
        </p:grpSpPr>
        <p:sp>
          <p:nvSpPr>
            <p:cNvPr id="9" name="Shape 81">
              <a:extLst>
                <a:ext uri="{FF2B5EF4-FFF2-40B4-BE49-F238E27FC236}">
                  <a16:creationId xmlns:a16="http://schemas.microsoft.com/office/drawing/2014/main" xmlns="" id="{7DDDAB41-8733-4F4F-8C79-959DDE0956D8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0EEE5C8-A43C-4DA4-89CC-AF64522AC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26A2F363-CF39-43A4-81AD-A56FBCD882EB}"/>
                </a:ext>
              </a:extLst>
            </p:cNvPr>
            <p:cNvSpPr/>
            <p:nvPr/>
          </p:nvSpPr>
          <p:spPr>
            <a:xfrm rot="10800000">
              <a:off x="1176195" y="121813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197644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1">
            <a:extLst>
              <a:ext uri="{FF2B5EF4-FFF2-40B4-BE49-F238E27FC236}">
                <a16:creationId xmlns:a16="http://schemas.microsoft.com/office/drawing/2014/main" xmlns="" id="{E9EC82B2-EC90-4699-9127-C77E5F06F194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T02 SMART CITIES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6" name="Shape 81">
            <a:extLst>
              <a:ext uri="{FF2B5EF4-FFF2-40B4-BE49-F238E27FC236}">
                <a16:creationId xmlns:a16="http://schemas.microsoft.com/office/drawing/2014/main" xmlns="" id="{355A7A1F-9ECD-4A3C-8016-D9E1CABDB2AC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A23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2F912DBC-967B-4744-826F-870B12B33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0"/>
          <a:stretch/>
        </p:blipFill>
        <p:spPr>
          <a:xfrm>
            <a:off x="0" y="3317423"/>
            <a:ext cx="15114588" cy="5883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A3BFE7B-E073-4F5F-A64F-D9EFD9DADDF1}"/>
              </a:ext>
            </a:extLst>
          </p:cNvPr>
          <p:cNvGrpSpPr/>
          <p:nvPr/>
        </p:nvGrpSpPr>
        <p:grpSpPr>
          <a:xfrm>
            <a:off x="325644" y="121813"/>
            <a:ext cx="3360067" cy="3047485"/>
            <a:chOff x="325644" y="121813"/>
            <a:chExt cx="3360067" cy="3047485"/>
          </a:xfrm>
        </p:grpSpPr>
        <p:sp>
          <p:nvSpPr>
            <p:cNvPr id="9" name="Shape 81">
              <a:extLst>
                <a:ext uri="{FF2B5EF4-FFF2-40B4-BE49-F238E27FC236}">
                  <a16:creationId xmlns:a16="http://schemas.microsoft.com/office/drawing/2014/main" xmlns="" id="{01296389-0604-4D9D-802E-41E53200D11F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8DEE9E2-ED06-4149-BC16-5C56AF22E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E645F4B8-1494-4509-AE89-D9146E6AD3F7}"/>
                </a:ext>
              </a:extLst>
            </p:cNvPr>
            <p:cNvSpPr/>
            <p:nvPr/>
          </p:nvSpPr>
          <p:spPr>
            <a:xfrm rot="10800000">
              <a:off x="697730" y="121813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3559379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BB3FECA3-F27C-49EA-AD97-2DB20305703B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T06 STUDENT EXHIBITION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5" name="Shape 81">
            <a:extLst>
              <a:ext uri="{FF2B5EF4-FFF2-40B4-BE49-F238E27FC236}">
                <a16:creationId xmlns:a16="http://schemas.microsoft.com/office/drawing/2014/main" xmlns="" id="{613C1EDE-6AA8-4154-BA98-C933BBF3C271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A24</a:t>
            </a:r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xmlns="" id="{5C37ABB4-AF88-4EE0-B201-FE222C2E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4"/>
          <a:stretch/>
        </p:blipFill>
        <p:spPr>
          <a:xfrm>
            <a:off x="0" y="3864009"/>
            <a:ext cx="15114588" cy="52685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480299E-F9AF-4D2D-AADB-FE3CD856E305}"/>
              </a:ext>
            </a:extLst>
          </p:cNvPr>
          <p:cNvGrpSpPr/>
          <p:nvPr/>
        </p:nvGrpSpPr>
        <p:grpSpPr>
          <a:xfrm>
            <a:off x="325644" y="264279"/>
            <a:ext cx="3543479" cy="2905019"/>
            <a:chOff x="325644" y="264279"/>
            <a:chExt cx="3543479" cy="2905019"/>
          </a:xfrm>
        </p:grpSpPr>
        <p:sp>
          <p:nvSpPr>
            <p:cNvPr id="9" name="Shape 81">
              <a:extLst>
                <a:ext uri="{FF2B5EF4-FFF2-40B4-BE49-F238E27FC236}">
                  <a16:creationId xmlns:a16="http://schemas.microsoft.com/office/drawing/2014/main" xmlns="" id="{D3F791CB-A41D-40CB-BE8B-DE6456A1D15B}"/>
                </a:ext>
              </a:extLst>
            </p:cNvPr>
            <p:cNvSpPr/>
            <p:nvPr/>
          </p:nvSpPr>
          <p:spPr>
            <a:xfrm>
              <a:off x="325644" y="2911955"/>
              <a:ext cx="956930" cy="2573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ctr">
              <a:spAutoFit/>
            </a:bodyPr>
            <a:lstStyle>
              <a:lvl1pPr defTabSz="914400">
                <a:lnSpc>
                  <a:spcPct val="150000"/>
                </a:lnSpc>
                <a:defRPr sz="3200"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>
                <a:lnSpc>
                  <a:spcPct val="100000"/>
                </a:lnSpc>
                <a:defRPr sz="1800"/>
              </a:pPr>
              <a:r>
                <a:rPr lang="en-US" sz="1200" dirty="0">
                  <a:latin typeface="Century Gothic" panose="020B0502020202020204" pitchFamily="34" charset="0"/>
                </a:rPr>
                <a:t>KEYPLAN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5700D6-2369-40AC-88FA-46E162AE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44" y="264279"/>
              <a:ext cx="3360067" cy="254615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DA7CBF45-6446-4191-9C81-3743BAC0C32C}"/>
                </a:ext>
              </a:extLst>
            </p:cNvPr>
            <p:cNvSpPr/>
            <p:nvPr/>
          </p:nvSpPr>
          <p:spPr>
            <a:xfrm rot="16200000">
              <a:off x="3671038" y="1555130"/>
              <a:ext cx="212758" cy="1834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168559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5AFE4469-CD78-4455-A1B2-D895C5531F58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ASA SHOP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5" name="Shape 81">
            <a:extLst>
              <a:ext uri="{FF2B5EF4-FFF2-40B4-BE49-F238E27FC236}">
                <a16:creationId xmlns:a16="http://schemas.microsoft.com/office/drawing/2014/main" xmlns="" id="{A697246A-4FA8-4C2A-86D6-F91CA724B545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A25</a:t>
            </a:r>
          </a:p>
        </p:txBody>
      </p:sp>
      <p:pic>
        <p:nvPicPr>
          <p:cNvPr id="9" name="Picture 8" descr="A picture containing music&#10;&#10;Description automatically generated">
            <a:extLst>
              <a:ext uri="{FF2B5EF4-FFF2-40B4-BE49-F238E27FC236}">
                <a16:creationId xmlns:a16="http://schemas.microsoft.com/office/drawing/2014/main" xmlns="" id="{7E21A61A-A7C2-46F7-962B-BB2BF2CC7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3"/>
          <a:stretch/>
        </p:blipFill>
        <p:spPr>
          <a:xfrm>
            <a:off x="0" y="3601117"/>
            <a:ext cx="15114588" cy="537298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149B79-7FFB-4A70-BBA2-E08F560EC66D}"/>
              </a:ext>
            </a:extLst>
          </p:cNvPr>
          <p:cNvGrpSpPr/>
          <p:nvPr/>
        </p:nvGrpSpPr>
        <p:grpSpPr>
          <a:xfrm>
            <a:off x="325644" y="387205"/>
            <a:ext cx="4080847" cy="2782093"/>
            <a:chOff x="325644" y="387205"/>
            <a:chExt cx="4080847" cy="278209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21807A5-2F6F-4FED-B922-8D6F9460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57294" y="387205"/>
              <a:ext cx="3665785" cy="239853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BB75DF2-78EA-43A9-B91F-D8E418D3539E}"/>
                </a:ext>
              </a:extLst>
            </p:cNvPr>
            <p:cNvGrpSpPr/>
            <p:nvPr/>
          </p:nvGrpSpPr>
          <p:grpSpPr>
            <a:xfrm>
              <a:off x="325644" y="1990400"/>
              <a:ext cx="4080847" cy="1178898"/>
              <a:chOff x="325644" y="1990400"/>
              <a:chExt cx="4080847" cy="1178898"/>
            </a:xfrm>
          </p:grpSpPr>
          <p:sp>
            <p:nvSpPr>
              <p:cNvPr id="13" name="Shape 81">
                <a:extLst>
                  <a:ext uri="{FF2B5EF4-FFF2-40B4-BE49-F238E27FC236}">
                    <a16:creationId xmlns:a16="http://schemas.microsoft.com/office/drawing/2014/main" xmlns="" id="{4328C87B-9037-43AE-9EE2-736278B5B534}"/>
                  </a:ext>
                </a:extLst>
              </p:cNvPr>
              <p:cNvSpPr/>
              <p:nvPr/>
            </p:nvSpPr>
            <p:spPr>
              <a:xfrm>
                <a:off x="325644" y="2911955"/>
                <a:ext cx="956930" cy="25734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987" tIns="35987" rIns="35987" bIns="35987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3200">
                    <a:latin typeface="Gill Sans Light"/>
                    <a:ea typeface="Gill Sans Light"/>
                    <a:cs typeface="Gill Sans Light"/>
                    <a:sym typeface="Gill Sans Light"/>
                  </a:defRPr>
                </a:lvl1pPr>
              </a:lstStyle>
              <a:p>
                <a:pPr>
                  <a:lnSpc>
                    <a:spcPct val="100000"/>
                  </a:lnSpc>
                  <a:defRPr sz="1800"/>
                </a:pPr>
                <a:r>
                  <a:rPr lang="en-US" sz="1200" dirty="0">
                    <a:latin typeface="Century Gothic" panose="020B0502020202020204" pitchFamily="34" charset="0"/>
                  </a:rPr>
                  <a:t>KEYPLAN</a:t>
                </a: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B7F29FD9-5687-4F2E-ACE9-638C8D8B686D}"/>
                  </a:ext>
                </a:extLst>
              </p:cNvPr>
              <p:cNvSpPr/>
              <p:nvPr/>
            </p:nvSpPr>
            <p:spPr>
              <a:xfrm rot="16200000">
                <a:off x="4208406" y="2005073"/>
                <a:ext cx="212758" cy="1834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2176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:a16="http://schemas.microsoft.com/office/drawing/2014/main" xmlns="" id="{C82BD47C-FE20-4C29-850B-D26D6DFD72ED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ASA CLUB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PERSPECTIVE</a:t>
            </a:r>
          </a:p>
        </p:txBody>
      </p:sp>
      <p:sp>
        <p:nvSpPr>
          <p:cNvPr id="5" name="Shape 81">
            <a:extLst>
              <a:ext uri="{FF2B5EF4-FFF2-40B4-BE49-F238E27FC236}">
                <a16:creationId xmlns:a16="http://schemas.microsoft.com/office/drawing/2014/main" xmlns="" id="{265FE216-ECA4-408B-A956-8A10B0068446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D5445C-7DFC-4F46-A8CD-2D6703D06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32191" r="7527" b="10020"/>
          <a:stretch/>
        </p:blipFill>
        <p:spPr>
          <a:xfrm>
            <a:off x="0" y="4062550"/>
            <a:ext cx="15114588" cy="46302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AAB21E1-16B9-4D7A-BAEF-A1CA75E0D2BA}"/>
              </a:ext>
            </a:extLst>
          </p:cNvPr>
          <p:cNvGrpSpPr/>
          <p:nvPr/>
        </p:nvGrpSpPr>
        <p:grpSpPr>
          <a:xfrm>
            <a:off x="183169" y="264279"/>
            <a:ext cx="4127574" cy="2905019"/>
            <a:chOff x="183169" y="264279"/>
            <a:chExt cx="4127574" cy="29050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84ABCB8-2894-4022-8053-72CB0E06E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69" y="264279"/>
              <a:ext cx="4127574" cy="254615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74F2020-1E1A-4838-8B0E-2970B771BC20}"/>
                </a:ext>
              </a:extLst>
            </p:cNvPr>
            <p:cNvGrpSpPr/>
            <p:nvPr/>
          </p:nvGrpSpPr>
          <p:grpSpPr>
            <a:xfrm>
              <a:off x="325644" y="422857"/>
              <a:ext cx="956930" cy="2746441"/>
              <a:chOff x="325644" y="422857"/>
              <a:chExt cx="956930" cy="2746441"/>
            </a:xfrm>
          </p:grpSpPr>
          <p:sp>
            <p:nvSpPr>
              <p:cNvPr id="7" name="Shape 81">
                <a:extLst>
                  <a:ext uri="{FF2B5EF4-FFF2-40B4-BE49-F238E27FC236}">
                    <a16:creationId xmlns:a16="http://schemas.microsoft.com/office/drawing/2014/main" xmlns="" id="{54EADC01-634F-4F9E-9993-99C36DB3D847}"/>
                  </a:ext>
                </a:extLst>
              </p:cNvPr>
              <p:cNvSpPr/>
              <p:nvPr/>
            </p:nvSpPr>
            <p:spPr>
              <a:xfrm>
                <a:off x="325644" y="2911955"/>
                <a:ext cx="956930" cy="25734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987" tIns="35987" rIns="35987" bIns="35987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3200">
                    <a:latin typeface="Gill Sans Light"/>
                    <a:ea typeface="Gill Sans Light"/>
                    <a:cs typeface="Gill Sans Light"/>
                    <a:sym typeface="Gill Sans Light"/>
                  </a:defRPr>
                </a:lvl1pPr>
              </a:lstStyle>
              <a:p>
                <a:pPr>
                  <a:lnSpc>
                    <a:spcPct val="100000"/>
                  </a:lnSpc>
                  <a:defRPr sz="1800"/>
                </a:pPr>
                <a:r>
                  <a:rPr lang="en-US" sz="1200" dirty="0">
                    <a:latin typeface="Century Gothic" panose="020B0502020202020204" pitchFamily="34" charset="0"/>
                  </a:rPr>
                  <a:t>KEYPLAN</a:t>
                </a:r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xmlns="" id="{2CD28F7B-5E39-4874-B47C-9976DA58A174}"/>
                  </a:ext>
                </a:extLst>
              </p:cNvPr>
              <p:cNvSpPr/>
              <p:nvPr/>
            </p:nvSpPr>
            <p:spPr>
              <a:xfrm rot="8061964">
                <a:off x="310971" y="437530"/>
                <a:ext cx="212758" cy="1834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259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F08152-3EDF-424C-B05E-1D2B3AFC878A}"/>
              </a:ext>
            </a:extLst>
          </p:cNvPr>
          <p:cNvGrpSpPr/>
          <p:nvPr/>
        </p:nvGrpSpPr>
        <p:grpSpPr>
          <a:xfrm>
            <a:off x="11588347" y="723133"/>
            <a:ext cx="3526241" cy="1890034"/>
            <a:chOff x="11588347" y="723133"/>
            <a:chExt cx="3526241" cy="1890034"/>
          </a:xfrm>
        </p:grpSpPr>
        <p:sp>
          <p:nvSpPr>
            <p:cNvPr id="5" name="Shape 45">
              <a:extLst>
                <a:ext uri="{FF2B5EF4-FFF2-40B4-BE49-F238E27FC236}">
                  <a16:creationId xmlns:a16="http://schemas.microsoft.com/office/drawing/2014/main" xmlns="" id="{554262BE-BC21-48A5-8E2D-8E38EAA8ABB3}"/>
                </a:ext>
              </a:extLst>
            </p:cNvPr>
            <p:cNvSpPr/>
            <p:nvPr/>
          </p:nvSpPr>
          <p:spPr>
            <a:xfrm>
              <a:off x="11588347" y="723133"/>
              <a:ext cx="3526241" cy="18900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t">
              <a:spAutoFit/>
            </a:bodyPr>
            <a:lstStyle>
              <a:lvl1pPr algn="l" defTabSz="584200">
                <a:defRPr sz="2000">
                  <a:solidFill>
                    <a:srgbClr val="7F7F7F"/>
                  </a:solidFill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LEGEND 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FREE STANDING SIGNAGE (EXPO SIGNAGE)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FREE STANDING SIGNAGE (ZONING SIGNAGE)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WALL SIGNAGE (ZONING SIGNAGE)</a:t>
              </a:r>
            </a:p>
            <a:p>
              <a:pPr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	</a:t>
              </a:r>
              <a:endParaRPr lang="en-US" sz="1438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28600" lvl="0" indent="-228600">
                <a:lnSpc>
                  <a:spcPct val="150000"/>
                </a:lnSpc>
                <a:buAutoNum type="arabicPlain"/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D66251E5-88F5-40E2-BAE3-6CAF3578E750}"/>
                </a:ext>
              </a:extLst>
            </p:cNvPr>
            <p:cNvSpPr/>
            <p:nvPr/>
          </p:nvSpPr>
          <p:spPr>
            <a:xfrm>
              <a:off x="11664712" y="1495979"/>
              <a:ext cx="152739" cy="1527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474973A3-511A-4828-83B1-CCABFFE6F2C8}"/>
                </a:ext>
              </a:extLst>
            </p:cNvPr>
            <p:cNvSpPr/>
            <p:nvPr/>
          </p:nvSpPr>
          <p:spPr>
            <a:xfrm>
              <a:off x="11650350" y="1251534"/>
              <a:ext cx="181464" cy="15643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8" name="Shape 45">
            <a:extLst>
              <a:ext uri="{FF2B5EF4-FFF2-40B4-BE49-F238E27FC236}">
                <a16:creationId xmlns:a16="http://schemas.microsoft.com/office/drawing/2014/main" xmlns="" id="{88F79FA1-5A7E-491F-AF06-77D05F6E8A50}"/>
              </a:ext>
            </a:extLst>
          </p:cNvPr>
          <p:cNvSpPr/>
          <p:nvPr/>
        </p:nvSpPr>
        <p:spPr>
          <a:xfrm>
            <a:off x="11588347" y="2807207"/>
            <a:ext cx="3526241" cy="4383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A00	 ARCHITECT’19</a:t>
            </a:r>
            <a:r>
              <a:rPr lang="th-TH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th-TH" sz="14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กรีนอยู่ดี </a:t>
            </a: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GREEN LIVING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A01	ASA WORKSHOP &amp; STUDENT ACTIVITIES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A02	ASA MEMBERS 2019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A03	ASA EMERGING ARCHITECTURE AWARDS 2019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S01	MORBAAN ASA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T01	ASA INTERNATIONAL DESIGN COMPETITION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T02	SMART CITIES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T03 	ZERO WASTE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T04	GREEN BUILDING SHOWCASES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T05	</a:t>
            </a:r>
            <a:r>
              <a:rPr lang="th-TH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ภูมิปัญญา 3 ภูมิภาคสู่ปัจจุบัน</a:t>
            </a:r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T06	STUDENT EXHIBITION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T07	UNIVERSITY AND COMMUNITY (ENERGY AND   	ENVIRONMENT)</a:t>
            </a: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xmlns="" id="{DB3076E0-B08B-4E74-8819-45BF76DA7122}"/>
              </a:ext>
            </a:extLst>
          </p:cNvPr>
          <p:cNvSpPr/>
          <p:nvPr/>
        </p:nvSpPr>
        <p:spPr>
          <a:xfrm>
            <a:off x="11650350" y="1030711"/>
            <a:ext cx="181464" cy="156435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73EB29C-A32B-439C-9DF8-4087C5606877}"/>
              </a:ext>
            </a:extLst>
          </p:cNvPr>
          <p:cNvGrpSpPr/>
          <p:nvPr/>
        </p:nvGrpSpPr>
        <p:grpSpPr>
          <a:xfrm>
            <a:off x="-6943" y="568946"/>
            <a:ext cx="11595290" cy="8781289"/>
            <a:chOff x="-6943" y="568946"/>
            <a:chExt cx="11595290" cy="878128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14008CE5-B628-4B18-AE8B-486F1178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8946"/>
              <a:ext cx="11588347" cy="878128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1C24BA2-9D79-45D4-B302-92AF35B88654}"/>
                </a:ext>
              </a:extLst>
            </p:cNvPr>
            <p:cNvGrpSpPr/>
            <p:nvPr/>
          </p:nvGrpSpPr>
          <p:grpSpPr>
            <a:xfrm>
              <a:off x="-6943" y="622346"/>
              <a:ext cx="11512015" cy="8494893"/>
              <a:chOff x="-6943" y="622346"/>
              <a:chExt cx="11512015" cy="849489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18A76E14-B805-4C49-A81F-E33E475BB825}"/>
                  </a:ext>
                </a:extLst>
              </p:cNvPr>
              <p:cNvGrpSpPr/>
              <p:nvPr/>
            </p:nvGrpSpPr>
            <p:grpSpPr>
              <a:xfrm>
                <a:off x="-6943" y="622346"/>
                <a:ext cx="11512015" cy="8494893"/>
                <a:chOff x="-6943" y="622346"/>
                <a:chExt cx="11512015" cy="849489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xmlns="" id="{AA9AD3D0-369E-4BDD-A355-FB3F448341BF}"/>
                    </a:ext>
                  </a:extLst>
                </p:cNvPr>
                <p:cNvGrpSpPr/>
                <p:nvPr/>
              </p:nvGrpSpPr>
              <p:grpSpPr>
                <a:xfrm>
                  <a:off x="-6943" y="622346"/>
                  <a:ext cx="11512015" cy="8494893"/>
                  <a:chOff x="-6943" y="622346"/>
                  <a:chExt cx="11512015" cy="8494893"/>
                </a:xfrm>
              </p:grpSpPr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xmlns="" id="{5024D8DB-6399-4902-9951-C50614B64974}"/>
                      </a:ext>
                    </a:extLst>
                  </p:cNvPr>
                  <p:cNvGrpSpPr/>
                  <p:nvPr/>
                </p:nvGrpSpPr>
                <p:grpSpPr>
                  <a:xfrm>
                    <a:off x="-6943" y="622346"/>
                    <a:ext cx="11512015" cy="8494893"/>
                    <a:chOff x="-6943" y="622346"/>
                    <a:chExt cx="11512015" cy="8494893"/>
                  </a:xfrm>
                </p:grpSpPr>
                <p:sp>
                  <p:nvSpPr>
                    <p:cNvPr id="2" name="Oval 1">
                      <a:extLst>
                        <a:ext uri="{FF2B5EF4-FFF2-40B4-BE49-F238E27FC236}">
                          <a16:creationId xmlns:a16="http://schemas.microsoft.com/office/drawing/2014/main" xmlns="" id="{BE85C191-0CAD-4606-A5D1-1CD77DF47C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9838" y="1784654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" name="Rectangle 2">
                      <a:extLst>
                        <a:ext uri="{FF2B5EF4-FFF2-40B4-BE49-F238E27FC236}">
                          <a16:creationId xmlns:a16="http://schemas.microsoft.com/office/drawing/2014/main" xmlns="" id="{5B2B4DC8-09B0-417D-A70D-23C036D85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6367" y="1572711"/>
                      <a:ext cx="380233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T01</a:t>
                      </a: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xmlns="" id="{A1F829F8-2A39-4C21-B92D-10B4DF38B4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8412" y="3670805"/>
                      <a:ext cx="380232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T05</a:t>
                      </a:r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xmlns="" id="{09538512-7B41-4AEF-8D22-140DDB079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3301" y="5115165"/>
                      <a:ext cx="420308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A02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xmlns="" id="{607EB614-C631-4757-BB7A-1F23BFFC49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6943" y="6016647"/>
                      <a:ext cx="420308" cy="24622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A02</a:t>
                      </a:r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xmlns="" id="{C5504C86-5C15-4A75-8BE2-1E93EDDCB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2534" y="7238817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xmlns="" id="{B66AD573-8B49-46B7-B767-820719FA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390" y="7454653"/>
                      <a:ext cx="389851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S01</a:t>
                      </a:r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xmlns="" id="{4DF70DBD-66A0-4BB1-A8CF-F937E4D36E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5787" y="8056366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xmlns="" id="{00ABDD3A-9F0B-4922-929D-2E7E3286A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3566" y="8213173"/>
                      <a:ext cx="380232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T04</a:t>
                      </a: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xmlns="" id="{C9A502C2-3060-4AAC-A046-6988E2CE9E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6263" y="7331543"/>
                      <a:ext cx="420308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A01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xmlns="" id="{FA30EA5D-74E6-4350-87DD-5B3BAE0EB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24484" y="8535136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xmlns="" id="{EBA6B204-D6B2-49C4-89A9-DFA3857F9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0427" y="8707970"/>
                      <a:ext cx="380232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T07</a:t>
                      </a:r>
                    </a:p>
                  </p:txBody>
                </p:sp>
                <p:sp>
                  <p:nvSpPr>
                    <p:cNvPr id="58" name="Isosceles Triangle 57">
                      <a:extLst>
                        <a:ext uri="{FF2B5EF4-FFF2-40B4-BE49-F238E27FC236}">
                          <a16:creationId xmlns:a16="http://schemas.microsoft.com/office/drawing/2014/main" xmlns="" id="{6942C4B9-8CD8-45F1-9841-60DE5134C9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7845" y="8624797"/>
                      <a:ext cx="285616" cy="246221"/>
                    </a:xfrm>
                    <a:prstGeom prst="triangl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xmlns="" id="{E9B0B186-1809-4B3D-B788-9C7405692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2135" y="3438449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6" name="Isosceles Triangle 55">
                      <a:extLst>
                        <a:ext uri="{FF2B5EF4-FFF2-40B4-BE49-F238E27FC236}">
                          <a16:creationId xmlns:a16="http://schemas.microsoft.com/office/drawing/2014/main" xmlns="" id="{00841F1E-6B48-4672-A47B-5094158BC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09653" y="5109647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xmlns="" id="{AE73DD94-6C62-431F-A4A9-D3A0CF17B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2345" y="5353643"/>
                      <a:ext cx="380233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T06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9" name="Isosceles Triangle 68">
                      <a:extLst>
                        <a:ext uri="{FF2B5EF4-FFF2-40B4-BE49-F238E27FC236}">
                          <a16:creationId xmlns:a16="http://schemas.microsoft.com/office/drawing/2014/main" xmlns="" id="{CF04B651-0CE7-4D2B-9EBB-BE2D7DF7A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3609" y="7081677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70" name="Isosceles Triangle 69">
                      <a:extLst>
                        <a:ext uri="{FF2B5EF4-FFF2-40B4-BE49-F238E27FC236}">
                          <a16:creationId xmlns:a16="http://schemas.microsoft.com/office/drawing/2014/main" xmlns="" id="{E7D572F8-09EF-44AD-8489-BA224D4D7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0647" y="4869808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74" name="Isosceles Triangle 73">
                      <a:extLst>
                        <a:ext uri="{FF2B5EF4-FFF2-40B4-BE49-F238E27FC236}">
                          <a16:creationId xmlns:a16="http://schemas.microsoft.com/office/drawing/2014/main" xmlns="" id="{F8EDA097-7843-43EE-9395-C2B8C79DE8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029" y="622346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xmlns="" id="{66AA5D53-CC11-4B32-B7FA-00B989CDD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4721" y="866342"/>
                      <a:ext cx="380233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T03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76" name="Isosceles Triangle 75">
                      <a:extLst>
                        <a:ext uri="{FF2B5EF4-FFF2-40B4-BE49-F238E27FC236}">
                          <a16:creationId xmlns:a16="http://schemas.microsoft.com/office/drawing/2014/main" xmlns="" id="{BC608E39-02C7-43FA-A7AA-C68BF38DE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01" y="622346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xmlns="" id="{5A2DD22D-EC19-451B-8939-B287D04E0D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793" y="866342"/>
                      <a:ext cx="380233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T02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xmlns="" id="{E708C0BE-6CCE-4FE2-862B-7DD55E07D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0499" y="8871018"/>
                      <a:ext cx="420308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A00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xmlns="" id="{B34D8412-9544-4238-8FF4-8209A53D4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28601" y="1113688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xmlns="" id="{B8BF5669-BCEF-4823-9D11-2331D6EFD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45477" y="907600"/>
                      <a:ext cx="428322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T01)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42" name="Isosceles Triangle 41">
                      <a:extLst>
                        <a:ext uri="{FF2B5EF4-FFF2-40B4-BE49-F238E27FC236}">
                          <a16:creationId xmlns:a16="http://schemas.microsoft.com/office/drawing/2014/main" xmlns="" id="{C6AD3012-3538-4298-9467-7B72AEE31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6698" y="622346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xmlns="" id="{A2122D8C-F74F-490E-9B45-CAE581D60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9352" y="866342"/>
                      <a:ext cx="420308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A03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xmlns="" id="{82BCDD31-C68D-47C6-BAAC-3E2AB22FF0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2098" y="7700874"/>
                      <a:ext cx="195563" cy="19556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xmlns="" id="{670AF956-2757-4A8B-A25E-106B11F469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5934" y="7862807"/>
                      <a:ext cx="389851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S01</a:t>
                      </a:r>
                    </a:p>
                  </p:txBody>
                </p:sp>
                <p:sp>
                  <p:nvSpPr>
                    <p:cNvPr id="63" name="Isosceles Triangle 62">
                      <a:extLst>
                        <a:ext uri="{FF2B5EF4-FFF2-40B4-BE49-F238E27FC236}">
                          <a16:creationId xmlns:a16="http://schemas.microsoft.com/office/drawing/2014/main" xmlns="" id="{C97A104E-59A5-4239-8695-3E934ADA9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6307" y="3438449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xmlns="" id="{912FDB53-FD85-4CD7-BA21-0F23578130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48999" y="3682445"/>
                      <a:ext cx="380233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T05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xmlns="" id="{F484A7ED-D293-4D1D-8F24-875AFCDDD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4764" y="7418883"/>
                      <a:ext cx="420308" cy="24622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1000" dirty="0">
                          <a:latin typeface="Century Gothic" panose="020B0502020202020204" pitchFamily="34" charset="0"/>
                        </a:rPr>
                        <a:t>A01</a:t>
                      </a:r>
                      <a:endParaRPr lang="th-TH" sz="1000" dirty="0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6" name="Isosceles Triangle 65">
                      <a:extLst>
                        <a:ext uri="{FF2B5EF4-FFF2-40B4-BE49-F238E27FC236}">
                          <a16:creationId xmlns:a16="http://schemas.microsoft.com/office/drawing/2014/main" xmlns="" id="{F81E8A7C-D6E0-4366-ABD3-9787E127E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2110" y="7169017"/>
                      <a:ext cx="285616" cy="246221"/>
                    </a:xfrm>
                    <a:prstGeom prst="triangl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sp>
                <p:nvSpPr>
                  <p:cNvPr id="52" name="Isosceles Triangle 51">
                    <a:extLst>
                      <a:ext uri="{FF2B5EF4-FFF2-40B4-BE49-F238E27FC236}">
                        <a16:creationId xmlns:a16="http://schemas.microsoft.com/office/drawing/2014/main" xmlns="" id="{27ECA8B8-2C7F-45BD-B991-88D4F78DFC8B}"/>
                      </a:ext>
                    </a:extLst>
                  </p:cNvPr>
                  <p:cNvSpPr/>
                  <p:nvPr/>
                </p:nvSpPr>
                <p:spPr>
                  <a:xfrm>
                    <a:off x="60403" y="5770426"/>
                    <a:ext cx="285616" cy="246221"/>
                  </a:xfrm>
                  <a:prstGeom prst="triangl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6951C9A5-A867-45AA-AE39-C57CE0B05752}"/>
                    </a:ext>
                  </a:extLst>
                </p:cNvPr>
                <p:cNvSpPr/>
                <p:nvPr/>
              </p:nvSpPr>
              <p:spPr>
                <a:xfrm>
                  <a:off x="18815" y="7788214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S01</a:t>
                  </a:r>
                </a:p>
              </p:txBody>
            </p:sp>
          </p:grp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6138CB78-DE78-48C4-82C1-3BD2753E466D}"/>
                  </a:ext>
                </a:extLst>
              </p:cNvPr>
              <p:cNvSpPr/>
              <p:nvPr/>
            </p:nvSpPr>
            <p:spPr>
              <a:xfrm>
                <a:off x="105429" y="7615694"/>
                <a:ext cx="195563" cy="1955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71" name="Shape 81">
            <a:extLst>
              <a:ext uri="{FF2B5EF4-FFF2-40B4-BE49-F238E27FC236}">
                <a16:creationId xmlns:a16="http://schemas.microsoft.com/office/drawing/2014/main" xmlns="" id="{5A2F91C5-FC3C-45AB-8736-1A318C7DA2F8}"/>
              </a:ext>
            </a:extLst>
          </p:cNvPr>
          <p:cNvSpPr/>
          <p:nvPr/>
        </p:nvSpPr>
        <p:spPr>
          <a:xfrm>
            <a:off x="6090646" y="10049304"/>
            <a:ext cx="2705623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ZONING SIGNAGE LOCATION</a:t>
            </a:r>
          </a:p>
        </p:txBody>
      </p:sp>
      <p:sp>
        <p:nvSpPr>
          <p:cNvPr id="73" name="Shape 81">
            <a:extLst>
              <a:ext uri="{FF2B5EF4-FFF2-40B4-BE49-F238E27FC236}">
                <a16:creationId xmlns:a16="http://schemas.microsoft.com/office/drawing/2014/main" xmlns="" id="{8EAA6D56-9C42-4519-8A38-7CAC21411A6D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A02</a:t>
            </a:r>
          </a:p>
        </p:txBody>
      </p:sp>
    </p:spTree>
    <p:extLst>
      <p:ext uri="{BB962C8B-B14F-4D97-AF65-F5344CB8AC3E}">
        <p14:creationId xmlns:p14="http://schemas.microsoft.com/office/powerpoint/2010/main" val="359509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829EB4-A28D-45F3-A7D2-3A5541720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946"/>
            <a:ext cx="11588347" cy="8781289"/>
          </a:xfrm>
          <a:prstGeom prst="rect">
            <a:avLst/>
          </a:prstGeom>
        </p:spPr>
      </p:pic>
      <p:sp>
        <p:nvSpPr>
          <p:cNvPr id="5" name="Shape 45">
            <a:extLst>
              <a:ext uri="{FF2B5EF4-FFF2-40B4-BE49-F238E27FC236}">
                <a16:creationId xmlns:a16="http://schemas.microsoft.com/office/drawing/2014/main" xmlns="" id="{554262BE-BC21-48A5-8E2D-8E38EAA8ABB3}"/>
              </a:ext>
            </a:extLst>
          </p:cNvPr>
          <p:cNvSpPr/>
          <p:nvPr/>
        </p:nvSpPr>
        <p:spPr>
          <a:xfrm>
            <a:off x="11588347" y="723133"/>
            <a:ext cx="3526241" cy="189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 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	DIRECTORY SIGNAGE &amp; WAYFINDING 	SIGNAGE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xmlns="" id="{21EF6B3E-0DF6-49A7-AB0C-AC27C77E7827}"/>
              </a:ext>
            </a:extLst>
          </p:cNvPr>
          <p:cNvSpPr/>
          <p:nvPr/>
        </p:nvSpPr>
        <p:spPr>
          <a:xfrm>
            <a:off x="11631672" y="1003153"/>
            <a:ext cx="218820" cy="21882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xmlns="" id="{7C181E3C-93C0-4FFE-BD15-AFED6088B665}"/>
              </a:ext>
            </a:extLst>
          </p:cNvPr>
          <p:cNvSpPr/>
          <p:nvPr/>
        </p:nvSpPr>
        <p:spPr>
          <a:xfrm>
            <a:off x="5948977" y="10049304"/>
            <a:ext cx="3079112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WAYFINDING SIGNAGE LOCATION</a:t>
            </a: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xmlns="" id="{44B6152B-81B6-4878-9D43-6DD0ECF045D4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6F6EB02-9C2B-4BE3-B5C4-A54275BD4C1D}"/>
              </a:ext>
            </a:extLst>
          </p:cNvPr>
          <p:cNvGrpSpPr/>
          <p:nvPr/>
        </p:nvGrpSpPr>
        <p:grpSpPr>
          <a:xfrm>
            <a:off x="84411" y="1474909"/>
            <a:ext cx="10899568" cy="7688133"/>
            <a:chOff x="84411" y="1474909"/>
            <a:chExt cx="10899568" cy="76881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C4C0EBF-E51E-4173-BF2C-68320CE2C482}"/>
                </a:ext>
              </a:extLst>
            </p:cNvPr>
            <p:cNvGrpSpPr/>
            <p:nvPr/>
          </p:nvGrpSpPr>
          <p:grpSpPr>
            <a:xfrm>
              <a:off x="84411" y="1474909"/>
              <a:ext cx="10899568" cy="7688133"/>
              <a:chOff x="84411" y="1474909"/>
              <a:chExt cx="10899568" cy="768813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0615FF2E-9CA2-41B5-8B39-4B1E723D8A76}"/>
                  </a:ext>
                </a:extLst>
              </p:cNvPr>
              <p:cNvGrpSpPr/>
              <p:nvPr/>
            </p:nvGrpSpPr>
            <p:grpSpPr>
              <a:xfrm>
                <a:off x="84411" y="1474909"/>
                <a:ext cx="10899568" cy="7688133"/>
                <a:chOff x="84411" y="1474909"/>
                <a:chExt cx="10899568" cy="7688133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xmlns="" id="{17C670BB-B9CC-4146-A7C0-F1383394672C}"/>
                    </a:ext>
                  </a:extLst>
                </p:cNvPr>
                <p:cNvGrpSpPr/>
                <p:nvPr/>
              </p:nvGrpSpPr>
              <p:grpSpPr>
                <a:xfrm>
                  <a:off x="84411" y="1474909"/>
                  <a:ext cx="10753594" cy="7496624"/>
                  <a:chOff x="84411" y="1474909"/>
                  <a:chExt cx="10753594" cy="7496624"/>
                </a:xfrm>
              </p:grpSpPr>
              <p:sp>
                <p:nvSpPr>
                  <p:cNvPr id="46" name="Star: 5 Points 45">
                    <a:extLst>
                      <a:ext uri="{FF2B5EF4-FFF2-40B4-BE49-F238E27FC236}">
                        <a16:creationId xmlns:a16="http://schemas.microsoft.com/office/drawing/2014/main" xmlns="" id="{CFA762A1-A77E-4B34-BABB-23F2AF69348F}"/>
                      </a:ext>
                    </a:extLst>
                  </p:cNvPr>
                  <p:cNvSpPr/>
                  <p:nvPr/>
                </p:nvSpPr>
                <p:spPr>
                  <a:xfrm>
                    <a:off x="84411" y="3668242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Star: 5 Points 51">
                    <a:extLst>
                      <a:ext uri="{FF2B5EF4-FFF2-40B4-BE49-F238E27FC236}">
                        <a16:creationId xmlns:a16="http://schemas.microsoft.com/office/drawing/2014/main" xmlns="" id="{B3095E21-02E9-43ED-85E0-01D6A333966E}"/>
                      </a:ext>
                    </a:extLst>
                  </p:cNvPr>
                  <p:cNvSpPr/>
                  <p:nvPr/>
                </p:nvSpPr>
                <p:spPr>
                  <a:xfrm>
                    <a:off x="84411" y="6651660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Star: 5 Points 56">
                    <a:extLst>
                      <a:ext uri="{FF2B5EF4-FFF2-40B4-BE49-F238E27FC236}">
                        <a16:creationId xmlns:a16="http://schemas.microsoft.com/office/drawing/2014/main" xmlns="" id="{9E8E809A-A6BF-4F04-B440-A698A329A8AF}"/>
                      </a:ext>
                    </a:extLst>
                  </p:cNvPr>
                  <p:cNvSpPr/>
                  <p:nvPr/>
                </p:nvSpPr>
                <p:spPr>
                  <a:xfrm>
                    <a:off x="7313480" y="8657075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Star: 5 Points 62">
                    <a:extLst>
                      <a:ext uri="{FF2B5EF4-FFF2-40B4-BE49-F238E27FC236}">
                        <a16:creationId xmlns:a16="http://schemas.microsoft.com/office/drawing/2014/main" xmlns="" id="{83628B80-DAC7-4A0A-ACC7-C9975B373248}"/>
                      </a:ext>
                    </a:extLst>
                  </p:cNvPr>
                  <p:cNvSpPr/>
                  <p:nvPr/>
                </p:nvSpPr>
                <p:spPr>
                  <a:xfrm>
                    <a:off x="10523547" y="8499846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Star: 5 Points 63">
                    <a:extLst>
                      <a:ext uri="{FF2B5EF4-FFF2-40B4-BE49-F238E27FC236}">
                        <a16:creationId xmlns:a16="http://schemas.microsoft.com/office/drawing/2014/main" xmlns="" id="{3A786844-7D56-468E-90BD-4B6D808D6C18}"/>
                      </a:ext>
                    </a:extLst>
                  </p:cNvPr>
                  <p:cNvSpPr/>
                  <p:nvPr/>
                </p:nvSpPr>
                <p:spPr>
                  <a:xfrm>
                    <a:off x="2411734" y="1474909"/>
                    <a:ext cx="314458" cy="314458"/>
                  </a:xfrm>
                  <a:prstGeom prst="star5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F4B3503A-7C01-4745-9801-E128F27D4223}"/>
                    </a:ext>
                  </a:extLst>
                </p:cNvPr>
                <p:cNvSpPr/>
                <p:nvPr/>
              </p:nvSpPr>
              <p:spPr>
                <a:xfrm>
                  <a:off x="7347140" y="8916821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2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1D6410FE-E509-4572-93FD-FD3862BB09AA}"/>
                    </a:ext>
                  </a:extLst>
                </p:cNvPr>
                <p:cNvSpPr/>
                <p:nvPr/>
              </p:nvSpPr>
              <p:spPr>
                <a:xfrm>
                  <a:off x="10563671" y="8767952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1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0188E439-DBA6-4A7E-9140-4B9623FD2B9E}"/>
                    </a:ext>
                  </a:extLst>
                </p:cNvPr>
                <p:cNvSpPr/>
                <p:nvPr/>
              </p:nvSpPr>
              <p:spPr>
                <a:xfrm>
                  <a:off x="108468" y="6951062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4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4818E74F-C3A6-4CCF-97EB-8583A61EE66D}"/>
                    </a:ext>
                  </a:extLst>
                </p:cNvPr>
                <p:cNvSpPr/>
                <p:nvPr/>
              </p:nvSpPr>
              <p:spPr>
                <a:xfrm>
                  <a:off x="134227" y="3967908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5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7FF05815-49C5-4874-B7A5-B983A4280DFB}"/>
                    </a:ext>
                  </a:extLst>
                </p:cNvPr>
                <p:cNvSpPr/>
                <p:nvPr/>
              </p:nvSpPr>
              <p:spPr>
                <a:xfrm>
                  <a:off x="2435792" y="1789367"/>
                  <a:ext cx="42030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Century Gothic" panose="020B0502020202020204" pitchFamily="34" charset="0"/>
                    </a:rPr>
                    <a:t>6</a:t>
                  </a:r>
                </a:p>
              </p:txBody>
            </p:sp>
          </p:grpSp>
          <p:sp>
            <p:nvSpPr>
              <p:cNvPr id="18" name="Star: 5 Points 17">
                <a:extLst>
                  <a:ext uri="{FF2B5EF4-FFF2-40B4-BE49-F238E27FC236}">
                    <a16:creationId xmlns:a16="http://schemas.microsoft.com/office/drawing/2014/main" xmlns="" id="{FCFCC3F9-26E5-46F2-8E67-3BF60372AB4F}"/>
                  </a:ext>
                </a:extLst>
              </p:cNvPr>
              <p:cNvSpPr/>
              <p:nvPr/>
            </p:nvSpPr>
            <p:spPr>
              <a:xfrm>
                <a:off x="6144461" y="2175598"/>
                <a:ext cx="314458" cy="314458"/>
              </a:xfrm>
              <a:prstGeom prst="star5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96D71282-1740-4282-9462-DC12B0127C25}"/>
                  </a:ext>
                </a:extLst>
              </p:cNvPr>
              <p:cNvSpPr/>
              <p:nvPr/>
            </p:nvSpPr>
            <p:spPr>
              <a:xfrm>
                <a:off x="6168519" y="2490056"/>
                <a:ext cx="42030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latin typeface="Century Gothic" panose="020B0502020202020204" pitchFamily="34" charset="0"/>
                  </a:rPr>
                  <a:t>7</a:t>
                </a:r>
              </a:p>
            </p:txBody>
          </p:sp>
        </p:grp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xmlns="" id="{4C18DC61-A8FF-4815-9562-A81A24160939}"/>
                </a:ext>
              </a:extLst>
            </p:cNvPr>
            <p:cNvSpPr/>
            <p:nvPr/>
          </p:nvSpPr>
          <p:spPr>
            <a:xfrm>
              <a:off x="3922192" y="8657075"/>
              <a:ext cx="314458" cy="314458"/>
            </a:xfrm>
            <a:prstGeom prst="star5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1F125ED-F94B-4272-A56E-9F2B0A8B34B4}"/>
                </a:ext>
              </a:extLst>
            </p:cNvPr>
            <p:cNvSpPr/>
            <p:nvPr/>
          </p:nvSpPr>
          <p:spPr>
            <a:xfrm>
              <a:off x="3955852" y="8916821"/>
              <a:ext cx="4203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07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829EB4-A28D-45F3-A7D2-3A5541720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946"/>
            <a:ext cx="11588347" cy="87812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F08152-3EDF-424C-B05E-1D2B3AFC878A}"/>
              </a:ext>
            </a:extLst>
          </p:cNvPr>
          <p:cNvGrpSpPr/>
          <p:nvPr/>
        </p:nvGrpSpPr>
        <p:grpSpPr>
          <a:xfrm>
            <a:off x="11588347" y="723133"/>
            <a:ext cx="3526241" cy="966704"/>
            <a:chOff x="11588347" y="723133"/>
            <a:chExt cx="3526241" cy="966704"/>
          </a:xfrm>
        </p:grpSpPr>
        <p:sp>
          <p:nvSpPr>
            <p:cNvPr id="5" name="Shape 45">
              <a:extLst>
                <a:ext uri="{FF2B5EF4-FFF2-40B4-BE49-F238E27FC236}">
                  <a16:creationId xmlns:a16="http://schemas.microsoft.com/office/drawing/2014/main" xmlns="" id="{554262BE-BC21-48A5-8E2D-8E38EAA8ABB3}"/>
                </a:ext>
              </a:extLst>
            </p:cNvPr>
            <p:cNvSpPr/>
            <p:nvPr/>
          </p:nvSpPr>
          <p:spPr>
            <a:xfrm>
              <a:off x="11588347" y="723133"/>
              <a:ext cx="3526241" cy="96670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987" tIns="35987" rIns="35987" bIns="35987" anchor="t">
              <a:spAutoFit/>
            </a:bodyPr>
            <a:lstStyle>
              <a:lvl1pPr algn="l" defTabSz="584200">
                <a:defRPr sz="2000">
                  <a:solidFill>
                    <a:srgbClr val="7F7F7F"/>
                  </a:solidFill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LEGEND 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WALL SIGNAGE (SUB-ZONING SIGNAGE)</a:t>
              </a:r>
            </a:p>
            <a:p>
              <a:pPr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	</a:t>
              </a:r>
            </a:p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</a:defRPr>
              </a:pPr>
              <a:endParaRPr lang="en-US" sz="10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D66251E5-88F5-40E2-BAE3-6CAF3578E750}"/>
                </a:ext>
              </a:extLst>
            </p:cNvPr>
            <p:cNvSpPr/>
            <p:nvPr/>
          </p:nvSpPr>
          <p:spPr>
            <a:xfrm>
              <a:off x="11664712" y="1034407"/>
              <a:ext cx="152739" cy="15273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8" name="Shape 45">
            <a:extLst>
              <a:ext uri="{FF2B5EF4-FFF2-40B4-BE49-F238E27FC236}">
                <a16:creationId xmlns:a16="http://schemas.microsoft.com/office/drawing/2014/main" xmlns="" id="{88F79FA1-5A7E-491F-AF06-77D05F6E8A50}"/>
              </a:ext>
            </a:extLst>
          </p:cNvPr>
          <p:cNvSpPr/>
          <p:nvPr/>
        </p:nvSpPr>
        <p:spPr>
          <a:xfrm>
            <a:off x="11588347" y="2069873"/>
            <a:ext cx="3526241" cy="350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A01.1	ASA WORKSHOP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A01.2	WATER COLOUR SHOWCASES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T02.1	CHULALONGKORN UNIVERSITY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T02.2	WHIZDOM 101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T02.3	INTERNATIONAL PROJECT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T04.1	INTERNATIONAL SHOWCASES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T04.2	THAILAND SHOWCASES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T04.3	VR BOOTH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T04.4	TGIB	</a:t>
            </a:r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ABE554-2FA0-4C0A-B31E-D97559212A5C}"/>
              </a:ext>
            </a:extLst>
          </p:cNvPr>
          <p:cNvGrpSpPr/>
          <p:nvPr/>
        </p:nvGrpSpPr>
        <p:grpSpPr>
          <a:xfrm>
            <a:off x="233443" y="1371635"/>
            <a:ext cx="9705612" cy="6888921"/>
            <a:chOff x="233443" y="1371635"/>
            <a:chExt cx="9705612" cy="68889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99516C6D-A546-4EF3-8D96-6333FD1C7C30}"/>
                </a:ext>
              </a:extLst>
            </p:cNvPr>
            <p:cNvGrpSpPr/>
            <p:nvPr/>
          </p:nvGrpSpPr>
          <p:grpSpPr>
            <a:xfrm>
              <a:off x="233443" y="1371635"/>
              <a:ext cx="8620815" cy="6888921"/>
              <a:chOff x="233443" y="1371635"/>
              <a:chExt cx="8620815" cy="688892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9A5F28F0-759D-44D3-82BA-A9FAD154FBAE}"/>
                  </a:ext>
                </a:extLst>
              </p:cNvPr>
              <p:cNvSpPr/>
              <p:nvPr/>
            </p:nvSpPr>
            <p:spPr>
              <a:xfrm>
                <a:off x="1657854" y="1371635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360A45A9-662C-43DF-8ECB-A25E48759D75}"/>
                  </a:ext>
                </a:extLst>
              </p:cNvPr>
              <p:cNvSpPr/>
              <p:nvPr/>
            </p:nvSpPr>
            <p:spPr>
              <a:xfrm>
                <a:off x="1488251" y="1535669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T02.1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67E9E80-4FBE-428C-82D0-2F9666E001CA}"/>
                  </a:ext>
                </a:extLst>
              </p:cNvPr>
              <p:cNvSpPr/>
              <p:nvPr/>
            </p:nvSpPr>
            <p:spPr>
              <a:xfrm>
                <a:off x="403046" y="1382930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C4FA791D-1187-494C-94CB-3EF8BC6E0C2E}"/>
                  </a:ext>
                </a:extLst>
              </p:cNvPr>
              <p:cNvSpPr/>
              <p:nvPr/>
            </p:nvSpPr>
            <p:spPr>
              <a:xfrm>
                <a:off x="233443" y="1546964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T02.2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D163ADD8-94EF-4A62-9C0A-C0047794ACC2}"/>
                  </a:ext>
                </a:extLst>
              </p:cNvPr>
              <p:cNvSpPr/>
              <p:nvPr/>
            </p:nvSpPr>
            <p:spPr>
              <a:xfrm>
                <a:off x="1974282" y="1993503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498C6772-CEE0-41EB-9C74-A997F5A2F130}"/>
                  </a:ext>
                </a:extLst>
              </p:cNvPr>
              <p:cNvSpPr/>
              <p:nvPr/>
            </p:nvSpPr>
            <p:spPr>
              <a:xfrm>
                <a:off x="1804679" y="2157537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T02.3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2A9E5FE0-1FCF-414D-8981-C5C7EE0938BB}"/>
                  </a:ext>
                </a:extLst>
              </p:cNvPr>
              <p:cNvSpPr/>
              <p:nvPr/>
            </p:nvSpPr>
            <p:spPr>
              <a:xfrm>
                <a:off x="8208983" y="6687081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61A1A585-FE63-4A1A-B6E0-E60D38AFBF8D}"/>
                  </a:ext>
                </a:extLst>
              </p:cNvPr>
              <p:cNvSpPr/>
              <p:nvPr/>
            </p:nvSpPr>
            <p:spPr>
              <a:xfrm>
                <a:off x="8328152" y="6640339"/>
                <a:ext cx="5261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A01.1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1270F78-662A-4FE9-9F83-D2CBA0B7A733}"/>
                  </a:ext>
                </a:extLst>
              </p:cNvPr>
              <p:cNvSpPr/>
              <p:nvPr/>
            </p:nvSpPr>
            <p:spPr>
              <a:xfrm>
                <a:off x="4290250" y="7457906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9F867F84-8B9F-49C0-9175-8A64DD5E451B}"/>
                  </a:ext>
                </a:extLst>
              </p:cNvPr>
              <p:cNvSpPr/>
              <p:nvPr/>
            </p:nvSpPr>
            <p:spPr>
              <a:xfrm>
                <a:off x="3880588" y="7423435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T04.1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35512560-97A6-4E28-A6EC-F6A2CFD0C523}"/>
                  </a:ext>
                </a:extLst>
              </p:cNvPr>
              <p:cNvSpPr/>
              <p:nvPr/>
            </p:nvSpPr>
            <p:spPr>
              <a:xfrm>
                <a:off x="3436889" y="7457906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3DA5F1A8-AF92-45A6-9473-E2EEE15EEE07}"/>
                  </a:ext>
                </a:extLst>
              </p:cNvPr>
              <p:cNvSpPr/>
              <p:nvPr/>
            </p:nvSpPr>
            <p:spPr>
              <a:xfrm>
                <a:off x="3263041" y="7581061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T04.3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421E47BA-9739-4F68-BCDA-66587F1CEC4A}"/>
                  </a:ext>
                </a:extLst>
              </p:cNvPr>
              <p:cNvSpPr/>
              <p:nvPr/>
            </p:nvSpPr>
            <p:spPr>
              <a:xfrm>
                <a:off x="3436889" y="7891180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xmlns="" id="{3D1C190A-3CAC-4E95-966B-5EA443444111}"/>
                  </a:ext>
                </a:extLst>
              </p:cNvPr>
              <p:cNvSpPr/>
              <p:nvPr/>
            </p:nvSpPr>
            <p:spPr>
              <a:xfrm>
                <a:off x="3263041" y="8014335"/>
                <a:ext cx="4860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T04.4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F1BE541D-1988-4092-B0F7-E6CCCB4FE818}"/>
                  </a:ext>
                </a:extLst>
              </p:cNvPr>
              <p:cNvSpPr/>
              <p:nvPr/>
            </p:nvSpPr>
            <p:spPr>
              <a:xfrm>
                <a:off x="3526241" y="7150108"/>
                <a:ext cx="152739" cy="15273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xmlns="" id="{61F7A10A-450B-4257-9067-135D433CD511}"/>
                  </a:ext>
                </a:extLst>
              </p:cNvPr>
              <p:cNvSpPr/>
              <p:nvPr/>
            </p:nvSpPr>
            <p:spPr>
              <a:xfrm>
                <a:off x="3050566" y="7097096"/>
                <a:ext cx="48603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latin typeface="Century Gothic" panose="020B0502020202020204" pitchFamily="34" charset="0"/>
                  </a:rPr>
                  <a:t>T04.2</a:t>
                </a:r>
                <a:endParaRPr lang="th-TH" sz="1000" dirty="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F585EE5-D893-46BD-8B0B-387D60F880D8}"/>
                </a:ext>
              </a:extLst>
            </p:cNvPr>
            <p:cNvSpPr/>
            <p:nvPr/>
          </p:nvSpPr>
          <p:spPr>
            <a:xfrm>
              <a:off x="9599633" y="7209975"/>
              <a:ext cx="152739" cy="15273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DDF8EAA-2F1B-48A2-9110-DE67337A309B}"/>
                </a:ext>
              </a:extLst>
            </p:cNvPr>
            <p:cNvSpPr/>
            <p:nvPr/>
          </p:nvSpPr>
          <p:spPr>
            <a:xfrm>
              <a:off x="9412949" y="7334840"/>
              <a:ext cx="5261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A01.2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Shape 81">
            <a:extLst>
              <a:ext uri="{FF2B5EF4-FFF2-40B4-BE49-F238E27FC236}">
                <a16:creationId xmlns:a16="http://schemas.microsoft.com/office/drawing/2014/main" xmlns="" id="{BC236028-ABCC-4844-98FD-2AEAA3E14B3E}"/>
              </a:ext>
            </a:extLst>
          </p:cNvPr>
          <p:cNvSpPr/>
          <p:nvPr/>
        </p:nvSpPr>
        <p:spPr>
          <a:xfrm>
            <a:off x="6014436" y="10049304"/>
            <a:ext cx="2910624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SUB ZONING SIGNAGE LOCATION</a:t>
            </a:r>
          </a:p>
        </p:txBody>
      </p:sp>
      <p:sp>
        <p:nvSpPr>
          <p:cNvPr id="30" name="Shape 81">
            <a:extLst>
              <a:ext uri="{FF2B5EF4-FFF2-40B4-BE49-F238E27FC236}">
                <a16:creationId xmlns:a16="http://schemas.microsoft.com/office/drawing/2014/main" xmlns="" id="{D32BC57F-29E0-4026-82F9-6D0B09435FC9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A04</a:t>
            </a:r>
          </a:p>
        </p:txBody>
      </p:sp>
    </p:spTree>
    <p:extLst>
      <p:ext uri="{BB962C8B-B14F-4D97-AF65-F5344CB8AC3E}">
        <p14:creationId xmlns:p14="http://schemas.microsoft.com/office/powerpoint/2010/main" val="2045416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45">
            <a:extLst>
              <a:ext uri="{FF2B5EF4-FFF2-40B4-BE49-F238E27FC236}">
                <a16:creationId xmlns:a16="http://schemas.microsoft.com/office/drawing/2014/main" xmlns="" id="{C809F055-C166-4A19-8895-9F91D2161E68}"/>
              </a:ext>
            </a:extLst>
          </p:cNvPr>
          <p:cNvSpPr/>
          <p:nvPr/>
        </p:nvSpPr>
        <p:spPr>
          <a:xfrm>
            <a:off x="11588347" y="1744884"/>
            <a:ext cx="3526241" cy="2813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A04	ASA CREW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A05	ASA RUN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A06	ASA FRIENDS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A07	INNOVATION GREEN PRODUCTS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A08	ASA SHOP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A09	BOOK SHOP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A10	LOUNGE</a:t>
            </a: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6ED88B7-6346-493A-A71E-C3D9BF74EE5E}"/>
              </a:ext>
            </a:extLst>
          </p:cNvPr>
          <p:cNvGrpSpPr/>
          <p:nvPr/>
        </p:nvGrpSpPr>
        <p:grpSpPr>
          <a:xfrm>
            <a:off x="11588347" y="723133"/>
            <a:ext cx="3526241" cy="1197537"/>
            <a:chOff x="11588347" y="723133"/>
            <a:chExt cx="3526241" cy="11975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0D162D30-1B5E-4E94-866C-08FA7B550A11}"/>
                </a:ext>
              </a:extLst>
            </p:cNvPr>
            <p:cNvGrpSpPr/>
            <p:nvPr/>
          </p:nvGrpSpPr>
          <p:grpSpPr>
            <a:xfrm>
              <a:off x="11588347" y="723133"/>
              <a:ext cx="3526241" cy="1197537"/>
              <a:chOff x="11588347" y="723133"/>
              <a:chExt cx="3526241" cy="1197537"/>
            </a:xfrm>
          </p:grpSpPr>
          <p:sp>
            <p:nvSpPr>
              <p:cNvPr id="24" name="Shape 45">
                <a:extLst>
                  <a:ext uri="{FF2B5EF4-FFF2-40B4-BE49-F238E27FC236}">
                    <a16:creationId xmlns:a16="http://schemas.microsoft.com/office/drawing/2014/main" xmlns="" id="{81FBD3B7-BB0F-4DD3-9045-61C00F81DC9A}"/>
                  </a:ext>
                </a:extLst>
              </p:cNvPr>
              <p:cNvSpPr/>
              <p:nvPr/>
            </p:nvSpPr>
            <p:spPr>
              <a:xfrm>
                <a:off x="11588347" y="723133"/>
                <a:ext cx="3526241" cy="11975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987" tIns="35987" rIns="35987" bIns="35987" anchor="t">
                <a:spAutoFit/>
              </a:bodyPr>
              <a:lstStyle>
                <a:lvl1pPr algn="l" defTabSz="584200">
                  <a:defRPr sz="2000">
                    <a:solidFill>
                      <a:srgbClr val="7F7F7F"/>
                    </a:solidFill>
                  </a:defRPr>
                </a:lvl1pPr>
              </a:lstStyle>
              <a:p>
                <a:pPr lvl="0">
                  <a:lnSpc>
                    <a:spcPct val="1500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sz="10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LEGEND</a:t>
                </a:r>
              </a:p>
              <a:p>
                <a:pPr lvl="0">
                  <a:lnSpc>
                    <a:spcPct val="1500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sz="1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	WALL SIGNAGE  (ZONING SIGNAGE)</a:t>
                </a:r>
              </a:p>
              <a:p>
                <a:pPr lvl="0">
                  <a:lnSpc>
                    <a:spcPct val="1500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en-US" sz="10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	 FREE STANDING SIGNAGE</a:t>
                </a:r>
              </a:p>
              <a:p>
                <a:pPr marL="228600" lvl="0" indent="-228600">
                  <a:lnSpc>
                    <a:spcPct val="150000"/>
                  </a:lnSpc>
                  <a:buAutoNum type="arabicPlain"/>
                  <a:defRPr sz="1800">
                    <a:solidFill>
                      <a:srgbClr val="000000"/>
                    </a:solidFill>
                  </a:defRPr>
                </a:pPr>
                <a:endPara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lvl="0">
                  <a:lnSpc>
                    <a:spcPct val="150000"/>
                  </a:lnSpc>
                  <a:defRPr sz="1800">
                    <a:solidFill>
                      <a:srgbClr val="000000"/>
                    </a:solidFill>
                  </a:defRPr>
                </a:pPr>
                <a:endParaRPr lang="en-US" sz="10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AEB527C7-BEDE-4E58-B32E-6922FFA2C9B4}"/>
                  </a:ext>
                </a:extLst>
              </p:cNvPr>
              <p:cNvSpPr/>
              <p:nvPr/>
            </p:nvSpPr>
            <p:spPr>
              <a:xfrm>
                <a:off x="11667123" y="1057606"/>
                <a:ext cx="152739" cy="1527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xmlns="" id="{8D978D5A-A544-4D5D-BF8A-A4E7B4F43813}"/>
                </a:ext>
              </a:extLst>
            </p:cNvPr>
            <p:cNvSpPr/>
            <p:nvPr/>
          </p:nvSpPr>
          <p:spPr>
            <a:xfrm>
              <a:off x="11650350" y="1300227"/>
              <a:ext cx="181464" cy="15643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7" name="Shape 81">
            <a:extLst>
              <a:ext uri="{FF2B5EF4-FFF2-40B4-BE49-F238E27FC236}">
                <a16:creationId xmlns:a16="http://schemas.microsoft.com/office/drawing/2014/main" xmlns="" id="{FFB311B7-ED6A-4757-9B36-358DECE4F05C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ASA SHOP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ALL SIGNAGE LOCATION</a:t>
            </a:r>
          </a:p>
        </p:txBody>
      </p:sp>
      <p:sp>
        <p:nvSpPr>
          <p:cNvPr id="38" name="Shape 81">
            <a:extLst>
              <a:ext uri="{FF2B5EF4-FFF2-40B4-BE49-F238E27FC236}">
                <a16:creationId xmlns:a16="http://schemas.microsoft.com/office/drawing/2014/main" xmlns="" id="{415CC6FE-1461-4F8B-921F-1FF10E6CFE3F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C9D2C7-F371-4A74-8C22-5480C2694B7F}"/>
              </a:ext>
            </a:extLst>
          </p:cNvPr>
          <p:cNvGrpSpPr/>
          <p:nvPr/>
        </p:nvGrpSpPr>
        <p:grpSpPr>
          <a:xfrm>
            <a:off x="-44153" y="1168441"/>
            <a:ext cx="11744872" cy="7582298"/>
            <a:chOff x="-44153" y="1168441"/>
            <a:chExt cx="11744872" cy="75822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C829EB4-A28D-45F3-A7D2-3A5541720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0" y="1168441"/>
              <a:ext cx="11588347" cy="7582298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4BAB765-C8EC-4F2F-A379-9F511892D9B9}"/>
                </a:ext>
              </a:extLst>
            </p:cNvPr>
            <p:cNvSpPr/>
            <p:nvPr/>
          </p:nvSpPr>
          <p:spPr>
            <a:xfrm>
              <a:off x="1080147" y="2411066"/>
              <a:ext cx="195563" cy="19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152B79C-4A1C-4A21-BF00-9B428C18B9A5}"/>
                </a:ext>
              </a:extLst>
            </p:cNvPr>
            <p:cNvSpPr/>
            <p:nvPr/>
          </p:nvSpPr>
          <p:spPr>
            <a:xfrm>
              <a:off x="967774" y="2164845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A04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EB5505E-98F4-449F-84FC-41F05D257835}"/>
                </a:ext>
              </a:extLst>
            </p:cNvPr>
            <p:cNvSpPr/>
            <p:nvPr/>
          </p:nvSpPr>
          <p:spPr>
            <a:xfrm>
              <a:off x="3526241" y="6185479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A09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CE20508-8D87-4CBD-8FA5-59927370E2FE}"/>
                </a:ext>
              </a:extLst>
            </p:cNvPr>
            <p:cNvSpPr/>
            <p:nvPr/>
          </p:nvSpPr>
          <p:spPr>
            <a:xfrm>
              <a:off x="11392784" y="7330112"/>
              <a:ext cx="195563" cy="19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372BC0B5-79D2-4C05-B3CE-36675250D148}"/>
                </a:ext>
              </a:extLst>
            </p:cNvPr>
            <p:cNvSpPr/>
            <p:nvPr/>
          </p:nvSpPr>
          <p:spPr>
            <a:xfrm>
              <a:off x="11280411" y="7123084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A06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4D37FE6-8F3F-486D-B065-1166F81B0195}"/>
                </a:ext>
              </a:extLst>
            </p:cNvPr>
            <p:cNvSpPr/>
            <p:nvPr/>
          </p:nvSpPr>
          <p:spPr>
            <a:xfrm>
              <a:off x="9427857" y="2508847"/>
              <a:ext cx="195563" cy="19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BD58E30-A975-42FD-A423-FEAC10828D02}"/>
                </a:ext>
              </a:extLst>
            </p:cNvPr>
            <p:cNvSpPr/>
            <p:nvPr/>
          </p:nvSpPr>
          <p:spPr>
            <a:xfrm>
              <a:off x="9315484" y="2262626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A08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2F1564E-8717-4F32-B396-92F4B675ECFB}"/>
                </a:ext>
              </a:extLst>
            </p:cNvPr>
            <p:cNvSpPr/>
            <p:nvPr/>
          </p:nvSpPr>
          <p:spPr>
            <a:xfrm>
              <a:off x="68220" y="7290919"/>
              <a:ext cx="195563" cy="19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06AE066-A492-473A-9E52-4CE6524E6251}"/>
                </a:ext>
              </a:extLst>
            </p:cNvPr>
            <p:cNvSpPr/>
            <p:nvPr/>
          </p:nvSpPr>
          <p:spPr>
            <a:xfrm>
              <a:off x="-44153" y="7083891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A06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078265A-F2C1-4ED7-8749-0ED54537D063}"/>
                </a:ext>
              </a:extLst>
            </p:cNvPr>
            <p:cNvSpPr/>
            <p:nvPr/>
          </p:nvSpPr>
          <p:spPr>
            <a:xfrm>
              <a:off x="869993" y="2802401"/>
              <a:ext cx="195563" cy="19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FEA4BBC-F1C9-4FFC-979F-72FFD9DC074C}"/>
                </a:ext>
              </a:extLst>
            </p:cNvPr>
            <p:cNvSpPr/>
            <p:nvPr/>
          </p:nvSpPr>
          <p:spPr>
            <a:xfrm>
              <a:off x="757620" y="2997964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A05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xmlns="" id="{AC1CB803-1D75-4711-AFAE-D17294AA2DC2}"/>
                </a:ext>
              </a:extLst>
            </p:cNvPr>
            <p:cNvSpPr/>
            <p:nvPr/>
          </p:nvSpPr>
          <p:spPr>
            <a:xfrm>
              <a:off x="11327719" y="5830305"/>
              <a:ext cx="285616" cy="24622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B44FA389-B77A-44E3-AAA6-098616B15E6D}"/>
                </a:ext>
              </a:extLst>
            </p:cNvPr>
            <p:cNvSpPr/>
            <p:nvPr/>
          </p:nvSpPr>
          <p:spPr>
            <a:xfrm>
              <a:off x="11260373" y="6074301"/>
              <a:ext cx="4203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A08</a:t>
              </a:r>
              <a:endParaRPr lang="th-TH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xmlns="" id="{8EB8EE63-C217-40DD-944F-4322366FC3F6}"/>
                </a:ext>
              </a:extLst>
            </p:cNvPr>
            <p:cNvSpPr/>
            <p:nvPr/>
          </p:nvSpPr>
          <p:spPr>
            <a:xfrm>
              <a:off x="3592546" y="5939258"/>
              <a:ext cx="285616" cy="24622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68585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829EB4-A28D-45F3-A7D2-3A5541720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68"/>
            <a:ext cx="11588347" cy="714844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EF69260-09F2-4DDD-BEBD-406597F4AF5A}"/>
              </a:ext>
            </a:extLst>
          </p:cNvPr>
          <p:cNvSpPr/>
          <p:nvPr/>
        </p:nvSpPr>
        <p:spPr>
          <a:xfrm>
            <a:off x="2349578" y="2336027"/>
            <a:ext cx="389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S03</a:t>
            </a:r>
            <a:endParaRPr lang="th-TH" sz="1000" dirty="0">
              <a:latin typeface="Century Gothic" panose="020B0502020202020204" pitchFamily="34" charset="0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xmlns="" id="{6942C4B9-8CD8-45F1-9841-60DE5134C926}"/>
              </a:ext>
            </a:extLst>
          </p:cNvPr>
          <p:cNvSpPr/>
          <p:nvPr/>
        </p:nvSpPr>
        <p:spPr>
          <a:xfrm>
            <a:off x="2401695" y="2086343"/>
            <a:ext cx="285616" cy="24622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Shape 45">
            <a:extLst>
              <a:ext uri="{FF2B5EF4-FFF2-40B4-BE49-F238E27FC236}">
                <a16:creationId xmlns:a16="http://schemas.microsoft.com/office/drawing/2014/main" xmlns="" id="{2CCEBF8C-E89C-4006-8595-8D507A57841A}"/>
              </a:ext>
            </a:extLst>
          </p:cNvPr>
          <p:cNvSpPr/>
          <p:nvPr/>
        </p:nvSpPr>
        <p:spPr>
          <a:xfrm>
            <a:off x="11588347" y="723133"/>
            <a:ext cx="3526241" cy="2120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 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	FREE STANDING SIGNAGE (ZONING SIGNAGE)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	WALL SIGNAGE (ZONING SIGNAGE)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	 WALL SIGNAGE (SUB-ZONING SIGNAGE)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Shape 45">
            <a:extLst>
              <a:ext uri="{FF2B5EF4-FFF2-40B4-BE49-F238E27FC236}">
                <a16:creationId xmlns:a16="http://schemas.microsoft.com/office/drawing/2014/main" xmlns="" id="{C7A5AA46-F58F-44FA-AF2D-267F97E8AE9A}"/>
              </a:ext>
            </a:extLst>
          </p:cNvPr>
          <p:cNvSpPr/>
          <p:nvPr/>
        </p:nvSpPr>
        <p:spPr>
          <a:xfrm>
            <a:off x="11588347" y="2069873"/>
            <a:ext cx="3526241" cy="1428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t">
            <a:spAutoFit/>
          </a:bodyPr>
          <a:lstStyle>
            <a:lvl1pPr algn="l" defTabSz="584200">
              <a:defRPr sz="2000">
                <a:solidFill>
                  <a:srgbClr val="7F7F7F"/>
                </a:solidFill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LEGEND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S03	ASA CLUB</a:t>
            </a: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28600" lvl="0" indent="-228600">
              <a:lnSpc>
                <a:spcPct val="150000"/>
              </a:lnSpc>
              <a:buAutoNum type="arabicPlain"/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xmlns="" id="{B54D95D9-BB01-49D1-B460-D3AF9E537C3E}"/>
              </a:ext>
            </a:extLst>
          </p:cNvPr>
          <p:cNvSpPr/>
          <p:nvPr/>
        </p:nvSpPr>
        <p:spPr>
          <a:xfrm>
            <a:off x="11650350" y="1030711"/>
            <a:ext cx="181464" cy="15643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901C34-B291-41E2-8602-13228DBE8523}"/>
              </a:ext>
            </a:extLst>
          </p:cNvPr>
          <p:cNvSpPr/>
          <p:nvPr/>
        </p:nvSpPr>
        <p:spPr>
          <a:xfrm>
            <a:off x="10824663" y="1372489"/>
            <a:ext cx="389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S03</a:t>
            </a:r>
            <a:endParaRPr lang="th-TH" sz="1000" dirty="0">
              <a:latin typeface="Century Gothic" panose="020B0502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E946BBD-A30A-40CE-AE6A-A5C88EE709DE}"/>
              </a:ext>
            </a:extLst>
          </p:cNvPr>
          <p:cNvSpPr/>
          <p:nvPr/>
        </p:nvSpPr>
        <p:spPr>
          <a:xfrm>
            <a:off x="11664712" y="1506423"/>
            <a:ext cx="152739" cy="15273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39174FC-2609-4B38-83A6-354174124322}"/>
              </a:ext>
            </a:extLst>
          </p:cNvPr>
          <p:cNvSpPr/>
          <p:nvPr/>
        </p:nvSpPr>
        <p:spPr>
          <a:xfrm>
            <a:off x="10924338" y="1582793"/>
            <a:ext cx="201557" cy="20155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763E7F-F194-45B4-A9CE-CB8735A086C9}"/>
              </a:ext>
            </a:extLst>
          </p:cNvPr>
          <p:cNvSpPr/>
          <p:nvPr/>
        </p:nvSpPr>
        <p:spPr>
          <a:xfrm>
            <a:off x="11663050" y="1263706"/>
            <a:ext cx="152739" cy="1527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62D7C29-91D0-4340-A183-1B94FCB20EE7}"/>
              </a:ext>
            </a:extLst>
          </p:cNvPr>
          <p:cNvSpPr/>
          <p:nvPr/>
        </p:nvSpPr>
        <p:spPr>
          <a:xfrm>
            <a:off x="1475986" y="5714144"/>
            <a:ext cx="195563" cy="1955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DEEBE05-C5EC-4976-9571-F296F2EA0B64}"/>
              </a:ext>
            </a:extLst>
          </p:cNvPr>
          <p:cNvSpPr/>
          <p:nvPr/>
        </p:nvSpPr>
        <p:spPr>
          <a:xfrm>
            <a:off x="1378842" y="5909707"/>
            <a:ext cx="389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S03</a:t>
            </a:r>
            <a:endParaRPr lang="th-TH" sz="1000" dirty="0">
              <a:latin typeface="Century Gothic" panose="020B0502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3DE9BB1-8C5D-40A6-B854-32EE9D93F6A9}"/>
              </a:ext>
            </a:extLst>
          </p:cNvPr>
          <p:cNvSpPr/>
          <p:nvPr/>
        </p:nvSpPr>
        <p:spPr>
          <a:xfrm>
            <a:off x="2951972" y="5344319"/>
            <a:ext cx="195563" cy="1955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083DFCB-C576-4DCA-95A7-C60CDFBC43B1}"/>
              </a:ext>
            </a:extLst>
          </p:cNvPr>
          <p:cNvSpPr/>
          <p:nvPr/>
        </p:nvSpPr>
        <p:spPr>
          <a:xfrm>
            <a:off x="2854828" y="5539882"/>
            <a:ext cx="3898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S03</a:t>
            </a:r>
            <a:endParaRPr lang="th-TH" sz="1000" dirty="0">
              <a:latin typeface="Century Gothic" panose="020B0502020202020204" pitchFamily="34" charset="0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xmlns="" id="{B423556E-D281-427D-A92F-B02F47957040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ASA CLUB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ALL SIGNAGE LOCATION</a:t>
            </a:r>
          </a:p>
        </p:txBody>
      </p:sp>
      <p:sp>
        <p:nvSpPr>
          <p:cNvPr id="22" name="Shape 81">
            <a:extLst>
              <a:ext uri="{FF2B5EF4-FFF2-40B4-BE49-F238E27FC236}">
                <a16:creationId xmlns:a16="http://schemas.microsoft.com/office/drawing/2014/main" xmlns="" id="{6880CC8D-1B7B-4C29-A2D9-C95BD1652118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A06</a:t>
            </a:r>
          </a:p>
        </p:txBody>
      </p:sp>
    </p:spTree>
    <p:extLst>
      <p:ext uri="{BB962C8B-B14F-4D97-AF65-F5344CB8AC3E}">
        <p14:creationId xmlns:p14="http://schemas.microsoft.com/office/powerpoint/2010/main" val="412309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A262BC4C-850A-48D6-9894-F5314AECCB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26083" r="10421" b="43509"/>
          <a:stretch/>
        </p:blipFill>
        <p:spPr>
          <a:xfrm>
            <a:off x="1165475" y="768526"/>
            <a:ext cx="12374082" cy="2101754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A4C07F85-E3AC-486F-AF43-8BEABB42F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33138" r="16740" b="34516"/>
          <a:stretch/>
        </p:blipFill>
        <p:spPr>
          <a:xfrm>
            <a:off x="1146427" y="5046931"/>
            <a:ext cx="12402658" cy="242232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A2FCE0E-8AC9-4CA6-8CB3-4E2CC1126B20}"/>
              </a:ext>
            </a:extLst>
          </p:cNvPr>
          <p:cNvGrpSpPr/>
          <p:nvPr/>
        </p:nvGrpSpPr>
        <p:grpSpPr>
          <a:xfrm>
            <a:off x="117252" y="5367881"/>
            <a:ext cx="14498930" cy="2743627"/>
            <a:chOff x="117252" y="4600149"/>
            <a:chExt cx="14498930" cy="274362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F5C9DB10-7ECC-420C-B624-E947A09252E0}"/>
                </a:ext>
              </a:extLst>
            </p:cNvPr>
            <p:cNvCxnSpPr>
              <a:cxnSpLocks/>
            </p:cNvCxnSpPr>
            <p:nvPr/>
          </p:nvCxnSpPr>
          <p:spPr>
            <a:xfrm>
              <a:off x="12810851" y="4790464"/>
              <a:ext cx="169096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39839B7B-ABFF-4D80-AFA8-780C40D2791A}"/>
                </a:ext>
              </a:extLst>
            </p:cNvPr>
            <p:cNvCxnSpPr>
              <a:cxnSpLocks/>
            </p:cNvCxnSpPr>
            <p:nvPr/>
          </p:nvCxnSpPr>
          <p:spPr>
            <a:xfrm>
              <a:off x="13554076" y="6277769"/>
              <a:ext cx="947737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137BBD28-8D66-49C8-B608-985815EECD50}"/>
                </a:ext>
              </a:extLst>
            </p:cNvPr>
            <p:cNvSpPr/>
            <p:nvPr/>
          </p:nvSpPr>
          <p:spPr>
            <a:xfrm>
              <a:off x="13795123" y="4600149"/>
              <a:ext cx="82105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TOP +2500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4C3CAEB3-724B-4888-B59E-82F36EFF702A}"/>
                </a:ext>
              </a:extLst>
            </p:cNvPr>
            <p:cNvCxnSpPr>
              <a:cxnSpLocks/>
            </p:cNvCxnSpPr>
            <p:nvPr/>
          </p:nvCxnSpPr>
          <p:spPr>
            <a:xfrm>
              <a:off x="12611100" y="5064167"/>
              <a:ext cx="1890713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7EBF49E6-ED60-4DB6-9BF2-525BAF6011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10851" y="5602492"/>
              <a:ext cx="169096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7D127D5A-572F-4F5D-967B-CCD1D22D6246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6275388"/>
              <a:ext cx="956928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AB77633A-78F6-4E2F-ABBC-97E9216B5395}"/>
                </a:ext>
              </a:extLst>
            </p:cNvPr>
            <p:cNvCxnSpPr>
              <a:cxnSpLocks/>
            </p:cNvCxnSpPr>
            <p:nvPr/>
          </p:nvCxnSpPr>
          <p:spPr>
            <a:xfrm>
              <a:off x="252413" y="5301351"/>
              <a:ext cx="1976437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06118E40-3877-4300-971C-625390251CA3}"/>
                </a:ext>
              </a:extLst>
            </p:cNvPr>
            <p:cNvCxnSpPr>
              <a:cxnSpLocks/>
            </p:cNvCxnSpPr>
            <p:nvPr/>
          </p:nvCxnSpPr>
          <p:spPr>
            <a:xfrm>
              <a:off x="209550" y="5167871"/>
              <a:ext cx="3827288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82CF3E5B-48EB-45C7-A7ED-5B4841437917}"/>
                </a:ext>
              </a:extLst>
            </p:cNvPr>
            <p:cNvSpPr/>
            <p:nvPr/>
          </p:nvSpPr>
          <p:spPr>
            <a:xfrm>
              <a:off x="128006" y="4993215"/>
              <a:ext cx="821059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TOP +1975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5239F17-8BBE-469A-AA82-F8157B2B22B1}"/>
                </a:ext>
              </a:extLst>
            </p:cNvPr>
            <p:cNvSpPr/>
            <p:nvPr/>
          </p:nvSpPr>
          <p:spPr>
            <a:xfrm>
              <a:off x="13935772" y="6091054"/>
              <a:ext cx="63030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FL +000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DE1286F7-3A84-46F4-8947-99326D6EFF45}"/>
                </a:ext>
              </a:extLst>
            </p:cNvPr>
            <p:cNvSpPr/>
            <p:nvPr/>
          </p:nvSpPr>
          <p:spPr>
            <a:xfrm>
              <a:off x="137985" y="6091054"/>
              <a:ext cx="63030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FL +000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6D61AA6D-CEA4-4EFF-8CCF-AB651B96A730}"/>
                </a:ext>
              </a:extLst>
            </p:cNvPr>
            <p:cNvSpPr/>
            <p:nvPr/>
          </p:nvSpPr>
          <p:spPr>
            <a:xfrm>
              <a:off x="117252" y="5140724"/>
              <a:ext cx="543739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+1650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F5A8541C-C1FD-418E-9EF3-24C20E156F3B}"/>
                </a:ext>
              </a:extLst>
            </p:cNvPr>
            <p:cNvCxnSpPr>
              <a:cxnSpLocks/>
            </p:cNvCxnSpPr>
            <p:nvPr/>
          </p:nvCxnSpPr>
          <p:spPr>
            <a:xfrm>
              <a:off x="1428338" y="6723063"/>
              <a:ext cx="11654641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3D1C5F79-CAFB-4B0C-8A60-71EC6338EB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9030" y="5737429"/>
              <a:ext cx="0" cy="1234871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BD54B449-7DA3-4C25-928E-9C4C80E292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5925" y="5917106"/>
              <a:ext cx="0" cy="142667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161F8513-BB2C-449C-8678-41AA4DF5A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6269" y="5860540"/>
              <a:ext cx="0" cy="1010778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8BF8087D-F7E8-4C11-BDF1-B75522392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10851" y="5323884"/>
              <a:ext cx="0" cy="1951072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10D27F33-6DF5-4BB1-A719-C601B1135F00}"/>
                </a:ext>
              </a:extLst>
            </p:cNvPr>
            <p:cNvSpPr/>
            <p:nvPr/>
          </p:nvSpPr>
          <p:spPr>
            <a:xfrm>
              <a:off x="4851326" y="6543517"/>
              <a:ext cx="537327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11135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B3AEE23A-820F-4A05-B06D-DD40455661DE}"/>
                </a:ext>
              </a:extLst>
            </p:cNvPr>
            <p:cNvSpPr/>
            <p:nvPr/>
          </p:nvSpPr>
          <p:spPr>
            <a:xfrm>
              <a:off x="8822870" y="6543517"/>
              <a:ext cx="466794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1000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8F0C3AE9-1000-4A37-AFF5-CF82F4A88F59}"/>
                </a:ext>
              </a:extLst>
            </p:cNvPr>
            <p:cNvSpPr/>
            <p:nvPr/>
          </p:nvSpPr>
          <p:spPr>
            <a:xfrm>
              <a:off x="10031326" y="6543516"/>
              <a:ext cx="466794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3200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FA42F204-AE35-4CF3-8BD4-334C7F1BBC28}"/>
                </a:ext>
              </a:extLst>
            </p:cNvPr>
            <p:cNvSpPr/>
            <p:nvPr/>
          </p:nvSpPr>
          <p:spPr>
            <a:xfrm>
              <a:off x="11724008" y="6543515"/>
              <a:ext cx="466794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4000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22063DE5-90DC-46E0-B693-9F16D3433667}"/>
                </a:ext>
              </a:extLst>
            </p:cNvPr>
            <p:cNvSpPr/>
            <p:nvPr/>
          </p:nvSpPr>
          <p:spPr>
            <a:xfrm>
              <a:off x="10646730" y="6941186"/>
              <a:ext cx="466794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6000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6ED42E22-6FF8-4F2D-8142-D0F58DA07495}"/>
                </a:ext>
              </a:extLst>
            </p:cNvPr>
            <p:cNvCxnSpPr>
              <a:cxnSpLocks/>
            </p:cNvCxnSpPr>
            <p:nvPr/>
          </p:nvCxnSpPr>
          <p:spPr>
            <a:xfrm>
              <a:off x="9172575" y="7151845"/>
              <a:ext cx="3910404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Shape 81">
            <a:extLst>
              <a:ext uri="{FF2B5EF4-FFF2-40B4-BE49-F238E27FC236}">
                <a16:creationId xmlns:a16="http://schemas.microsoft.com/office/drawing/2014/main" xmlns="" id="{061E1F6A-9067-4A09-AE75-AD6CAA82F44C}"/>
              </a:ext>
            </a:extLst>
          </p:cNvPr>
          <p:cNvSpPr/>
          <p:nvPr/>
        </p:nvSpPr>
        <p:spPr>
          <a:xfrm>
            <a:off x="1038365" y="8192982"/>
            <a:ext cx="1015719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ELEVATION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27863AA-13E4-4F60-BCFC-662729D84154}"/>
              </a:ext>
            </a:extLst>
          </p:cNvPr>
          <p:cNvCxnSpPr>
            <a:cxnSpLocks/>
          </p:cNvCxnSpPr>
          <p:nvPr/>
        </p:nvCxnSpPr>
        <p:spPr>
          <a:xfrm>
            <a:off x="228600" y="6689601"/>
            <a:ext cx="1331912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1CB1E9B-DC8A-424B-8207-023BAB8FD1C0}"/>
              </a:ext>
            </a:extLst>
          </p:cNvPr>
          <p:cNvSpPr/>
          <p:nvPr/>
        </p:nvSpPr>
        <p:spPr>
          <a:xfrm>
            <a:off x="92072" y="6518339"/>
            <a:ext cx="473206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+600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9D81847-D090-421A-82E7-D04826365B61}"/>
              </a:ext>
            </a:extLst>
          </p:cNvPr>
          <p:cNvSpPr/>
          <p:nvPr/>
        </p:nvSpPr>
        <p:spPr>
          <a:xfrm>
            <a:off x="14072443" y="5657893"/>
            <a:ext cx="543739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+2050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EFDEF2B-FC16-4FD9-A8B0-7A068B78EE51}"/>
              </a:ext>
            </a:extLst>
          </p:cNvPr>
          <p:cNvSpPr/>
          <p:nvPr/>
        </p:nvSpPr>
        <p:spPr>
          <a:xfrm>
            <a:off x="14145628" y="6205272"/>
            <a:ext cx="466794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1120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88229FD7-C0EC-4807-AAE4-D6EBAE168531}"/>
              </a:ext>
            </a:extLst>
          </p:cNvPr>
          <p:cNvSpPr/>
          <p:nvPr/>
        </p:nvSpPr>
        <p:spPr>
          <a:xfrm>
            <a:off x="6699225" y="4570397"/>
            <a:ext cx="1592104" cy="61555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200mmTHK</a:t>
            </a:r>
          </a:p>
          <a:p>
            <a:pPr algn="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ACRYLIC LIGHTBOX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pPr algn="r"/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ซ่อนไฟ </a:t>
            </a:r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LED</a:t>
            </a:r>
            <a:r>
              <a:rPr lang="th-TH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(DAY LIGHT)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F089A8F8-7D13-4468-999B-0E8B567B30DE}"/>
              </a:ext>
            </a:extLst>
          </p:cNvPr>
          <p:cNvGrpSpPr/>
          <p:nvPr/>
        </p:nvGrpSpPr>
        <p:grpSpPr>
          <a:xfrm>
            <a:off x="8327040" y="4675562"/>
            <a:ext cx="1286651" cy="1209674"/>
            <a:chOff x="2583180" y="3616915"/>
            <a:chExt cx="1286651" cy="120967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21130E17-8FFD-4D17-B81C-AE0D6F41DC01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757438" cy="1209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598C5528-726E-48F4-B826-39454473DB51}"/>
                </a:ext>
              </a:extLst>
            </p:cNvPr>
            <p:cNvCxnSpPr/>
            <p:nvPr/>
          </p:nvCxnSpPr>
          <p:spPr>
            <a:xfrm flipH="1">
              <a:off x="2583180" y="3617787"/>
              <a:ext cx="5292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8980233F-9A73-466B-9DFC-DFDFDA72AC51}"/>
              </a:ext>
            </a:extLst>
          </p:cNvPr>
          <p:cNvCxnSpPr>
            <a:cxnSpLocks/>
          </p:cNvCxnSpPr>
          <p:nvPr/>
        </p:nvCxnSpPr>
        <p:spPr>
          <a:xfrm flipV="1">
            <a:off x="2126120" y="6508643"/>
            <a:ext cx="0" cy="156262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4D0E9037-4192-4A14-890F-69DB9E7A556C}"/>
              </a:ext>
            </a:extLst>
          </p:cNvPr>
          <p:cNvCxnSpPr>
            <a:cxnSpLocks/>
          </p:cNvCxnSpPr>
          <p:nvPr/>
        </p:nvCxnSpPr>
        <p:spPr>
          <a:xfrm>
            <a:off x="397796" y="763550"/>
            <a:ext cx="14104017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EB4154BC-813C-4BEC-A08E-98E4AD586183}"/>
              </a:ext>
            </a:extLst>
          </p:cNvPr>
          <p:cNvCxnSpPr>
            <a:cxnSpLocks/>
          </p:cNvCxnSpPr>
          <p:nvPr/>
        </p:nvCxnSpPr>
        <p:spPr>
          <a:xfrm flipV="1">
            <a:off x="13539561" y="411480"/>
            <a:ext cx="0" cy="2870488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1038BCBE-29DD-4B2F-8310-C7995D3B82AA}"/>
              </a:ext>
            </a:extLst>
          </p:cNvPr>
          <p:cNvCxnSpPr>
            <a:cxnSpLocks/>
          </p:cNvCxnSpPr>
          <p:nvPr/>
        </p:nvCxnSpPr>
        <p:spPr>
          <a:xfrm flipV="1">
            <a:off x="13544551" y="5293441"/>
            <a:ext cx="0" cy="1951072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274BFE28-B2A2-467D-9653-225C9F22E08C}"/>
              </a:ext>
            </a:extLst>
          </p:cNvPr>
          <p:cNvCxnSpPr>
            <a:cxnSpLocks/>
          </p:cNvCxnSpPr>
          <p:nvPr/>
        </p:nvCxnSpPr>
        <p:spPr>
          <a:xfrm flipV="1">
            <a:off x="1146427" y="5341009"/>
            <a:ext cx="0" cy="1951072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3573C1AC-FBE2-4F9A-B2AE-0C423F52C953}"/>
              </a:ext>
            </a:extLst>
          </p:cNvPr>
          <p:cNvCxnSpPr>
            <a:cxnSpLocks/>
          </p:cNvCxnSpPr>
          <p:nvPr/>
        </p:nvCxnSpPr>
        <p:spPr>
          <a:xfrm flipV="1">
            <a:off x="1165476" y="411480"/>
            <a:ext cx="0" cy="2758963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5D45A2D-29E8-4299-BAC1-C42EE06D22A1}"/>
              </a:ext>
            </a:extLst>
          </p:cNvPr>
          <p:cNvSpPr/>
          <p:nvPr/>
        </p:nvSpPr>
        <p:spPr>
          <a:xfrm>
            <a:off x="1575026" y="1240085"/>
            <a:ext cx="6979300" cy="1398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283EE1B8-7287-4EC5-BEDB-03C5563CA53B}"/>
              </a:ext>
            </a:extLst>
          </p:cNvPr>
          <p:cNvSpPr/>
          <p:nvPr/>
        </p:nvSpPr>
        <p:spPr>
          <a:xfrm>
            <a:off x="9023351" y="2519825"/>
            <a:ext cx="3819272" cy="1297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 81">
            <a:extLst>
              <a:ext uri="{FF2B5EF4-FFF2-40B4-BE49-F238E27FC236}">
                <a16:creationId xmlns:a16="http://schemas.microsoft.com/office/drawing/2014/main" xmlns="" id="{34ADB6D7-4321-4D02-8CE3-DAD2462E6A6A}"/>
              </a:ext>
            </a:extLst>
          </p:cNvPr>
          <p:cNvSpPr/>
          <p:nvPr/>
        </p:nvSpPr>
        <p:spPr>
          <a:xfrm>
            <a:off x="1038364" y="4118882"/>
            <a:ext cx="1015719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PLAN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647535B9-DB1D-4F06-99E5-AF58D17D83CE}"/>
              </a:ext>
            </a:extLst>
          </p:cNvPr>
          <p:cNvCxnSpPr>
            <a:cxnSpLocks/>
          </p:cNvCxnSpPr>
          <p:nvPr/>
        </p:nvCxnSpPr>
        <p:spPr>
          <a:xfrm flipV="1">
            <a:off x="1560512" y="1379950"/>
            <a:ext cx="0" cy="2582451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DA3FB69C-0FD8-43DB-89BF-FD096301DDDF}"/>
              </a:ext>
            </a:extLst>
          </p:cNvPr>
          <p:cNvCxnSpPr>
            <a:cxnSpLocks/>
          </p:cNvCxnSpPr>
          <p:nvPr/>
        </p:nvCxnSpPr>
        <p:spPr>
          <a:xfrm flipV="1">
            <a:off x="9023351" y="2542685"/>
            <a:ext cx="0" cy="1061695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578A1997-AA0B-45B1-88BD-668E0BC7F8E4}"/>
              </a:ext>
            </a:extLst>
          </p:cNvPr>
          <p:cNvCxnSpPr>
            <a:cxnSpLocks/>
          </p:cNvCxnSpPr>
          <p:nvPr/>
        </p:nvCxnSpPr>
        <p:spPr>
          <a:xfrm flipV="1">
            <a:off x="12845037" y="2529901"/>
            <a:ext cx="0" cy="1432499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8F03F094-70D4-4ADA-9B94-D404A3635D0D}"/>
              </a:ext>
            </a:extLst>
          </p:cNvPr>
          <p:cNvSpPr/>
          <p:nvPr/>
        </p:nvSpPr>
        <p:spPr>
          <a:xfrm>
            <a:off x="10590535" y="3160981"/>
            <a:ext cx="466794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6000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33068E09-72E8-4D80-BE18-334F69C1332C}"/>
              </a:ext>
            </a:extLst>
          </p:cNvPr>
          <p:cNvCxnSpPr>
            <a:cxnSpLocks/>
          </p:cNvCxnSpPr>
          <p:nvPr/>
        </p:nvCxnSpPr>
        <p:spPr>
          <a:xfrm>
            <a:off x="1428338" y="3371640"/>
            <a:ext cx="12111223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2578E032-1ED6-4D50-A748-C3AA424EF8CF}"/>
              </a:ext>
            </a:extLst>
          </p:cNvPr>
          <p:cNvCxnSpPr>
            <a:cxnSpLocks/>
          </p:cNvCxnSpPr>
          <p:nvPr/>
        </p:nvCxnSpPr>
        <p:spPr>
          <a:xfrm flipH="1">
            <a:off x="12842623" y="2522635"/>
            <a:ext cx="1407717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039F3A02-3427-4F7C-BAF6-049C48DD8934}"/>
              </a:ext>
            </a:extLst>
          </p:cNvPr>
          <p:cNvSpPr/>
          <p:nvPr/>
        </p:nvSpPr>
        <p:spPr>
          <a:xfrm>
            <a:off x="14037384" y="2612246"/>
            <a:ext cx="396262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500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F58CED6C-95E4-48E0-BDB6-CDA989B0FDD9}"/>
              </a:ext>
            </a:extLst>
          </p:cNvPr>
          <p:cNvCxnSpPr>
            <a:cxnSpLocks/>
          </p:cNvCxnSpPr>
          <p:nvPr/>
        </p:nvCxnSpPr>
        <p:spPr>
          <a:xfrm flipV="1">
            <a:off x="14072442" y="2408776"/>
            <a:ext cx="0" cy="569998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58BFF60F-34C8-4070-996C-17E6EFABA6E1}"/>
              </a:ext>
            </a:extLst>
          </p:cNvPr>
          <p:cNvSpPr/>
          <p:nvPr/>
        </p:nvSpPr>
        <p:spPr>
          <a:xfrm>
            <a:off x="4036837" y="3166576"/>
            <a:ext cx="695019" cy="2462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11135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5734C335-388B-4766-A76A-CD3A2806DF6B}"/>
              </a:ext>
            </a:extLst>
          </p:cNvPr>
          <p:cNvSpPr/>
          <p:nvPr/>
        </p:nvSpPr>
        <p:spPr>
          <a:xfrm>
            <a:off x="8553546" y="3146393"/>
            <a:ext cx="466794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1000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4BA97133-D267-4893-82B3-A1561531EA96}"/>
              </a:ext>
            </a:extLst>
          </p:cNvPr>
          <p:cNvCxnSpPr>
            <a:cxnSpLocks/>
          </p:cNvCxnSpPr>
          <p:nvPr/>
        </p:nvCxnSpPr>
        <p:spPr>
          <a:xfrm>
            <a:off x="1428338" y="3756296"/>
            <a:ext cx="12111222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1C006CEC-5DFF-4386-8F2D-53981F16816D}"/>
              </a:ext>
            </a:extLst>
          </p:cNvPr>
          <p:cNvSpPr/>
          <p:nvPr/>
        </p:nvSpPr>
        <p:spPr>
          <a:xfrm>
            <a:off x="7981739" y="3560190"/>
            <a:ext cx="537327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18135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5C845511-CE80-4178-8AFB-FEB722CA856C}"/>
              </a:ext>
            </a:extLst>
          </p:cNvPr>
          <p:cNvSpPr/>
          <p:nvPr/>
        </p:nvSpPr>
        <p:spPr>
          <a:xfrm>
            <a:off x="4115691" y="4910618"/>
            <a:ext cx="177163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200mmTHK ZINC </a:t>
            </a:r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ทำสีขาว </a:t>
            </a:r>
          </a:p>
          <a:p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โครงเหล็กยึด โดยช่างผู้ชำนาญ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</a:t>
            </a:r>
            <a:endParaRPr lang="th-TH" sz="14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A76449A5-2F7A-428E-86CA-F30DAEEE8417}"/>
              </a:ext>
            </a:extLst>
          </p:cNvPr>
          <p:cNvGrpSpPr/>
          <p:nvPr/>
        </p:nvGrpSpPr>
        <p:grpSpPr>
          <a:xfrm flipH="1">
            <a:off x="2846071" y="5070482"/>
            <a:ext cx="1286651" cy="1209674"/>
            <a:chOff x="2583180" y="3616915"/>
            <a:chExt cx="1286651" cy="1209674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xmlns="" id="{FA8A8164-C8EA-4DFD-B84D-0A01B58D1195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757438" cy="1209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1BE16F6B-6FED-422A-9698-281C949BD1EE}"/>
                </a:ext>
              </a:extLst>
            </p:cNvPr>
            <p:cNvCxnSpPr/>
            <p:nvPr/>
          </p:nvCxnSpPr>
          <p:spPr>
            <a:xfrm flipH="1">
              <a:off x="2583180" y="3617787"/>
              <a:ext cx="5292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Shape 81">
            <a:extLst>
              <a:ext uri="{FF2B5EF4-FFF2-40B4-BE49-F238E27FC236}">
                <a16:creationId xmlns:a16="http://schemas.microsoft.com/office/drawing/2014/main" xmlns="" id="{20C4C24D-900A-43EA-8BFB-9933C5D4CD47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EXPO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TYPICAL SIGNAGE DETAILS</a:t>
            </a:r>
          </a:p>
        </p:txBody>
      </p:sp>
      <p:sp>
        <p:nvSpPr>
          <p:cNvPr id="96" name="Shape 81">
            <a:extLst>
              <a:ext uri="{FF2B5EF4-FFF2-40B4-BE49-F238E27FC236}">
                <a16:creationId xmlns:a16="http://schemas.microsoft.com/office/drawing/2014/main" xmlns="" id="{4C1F6103-C22D-41BB-881E-6E43DFC0DD58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A07</a:t>
            </a:r>
          </a:p>
        </p:txBody>
      </p:sp>
      <p:sp>
        <p:nvSpPr>
          <p:cNvPr id="115" name="Shape 81">
            <a:extLst>
              <a:ext uri="{FF2B5EF4-FFF2-40B4-BE49-F238E27FC236}">
                <a16:creationId xmlns:a16="http://schemas.microsoft.com/office/drawing/2014/main" xmlns="" id="{2FCB0053-3253-4D5A-9E6D-D30B62C1306D}"/>
              </a:ext>
            </a:extLst>
          </p:cNvPr>
          <p:cNvSpPr/>
          <p:nvPr/>
        </p:nvSpPr>
        <p:spPr>
          <a:xfrm>
            <a:off x="866452" y="8865746"/>
            <a:ext cx="4761616" cy="314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latin typeface="Century Gothic" panose="020B0502020202020204" pitchFamily="34" charset="0"/>
              </a:rPr>
              <a:t>FREE STANDING SIGNAGE (EXPO SIGNAGE)</a:t>
            </a:r>
          </a:p>
        </p:txBody>
      </p:sp>
      <p:sp>
        <p:nvSpPr>
          <p:cNvPr id="117" name="Isosceles Triangle 116">
            <a:extLst>
              <a:ext uri="{FF2B5EF4-FFF2-40B4-BE49-F238E27FC236}">
                <a16:creationId xmlns:a16="http://schemas.microsoft.com/office/drawing/2014/main" xmlns="" id="{3247788A-F7CE-4F10-A9D7-E3F5E92572D0}"/>
              </a:ext>
            </a:extLst>
          </p:cNvPr>
          <p:cNvSpPr/>
          <p:nvPr/>
        </p:nvSpPr>
        <p:spPr>
          <a:xfrm>
            <a:off x="583452" y="8935583"/>
            <a:ext cx="186963" cy="1611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74861CA4-6719-4288-B898-0368561D869E}"/>
              </a:ext>
            </a:extLst>
          </p:cNvPr>
          <p:cNvCxnSpPr>
            <a:cxnSpLocks/>
          </p:cNvCxnSpPr>
          <p:nvPr/>
        </p:nvCxnSpPr>
        <p:spPr>
          <a:xfrm flipH="1">
            <a:off x="12864506" y="2870695"/>
            <a:ext cx="1407717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87423D27-64D1-4FB6-B14B-3E1D9E388C76}"/>
              </a:ext>
            </a:extLst>
          </p:cNvPr>
          <p:cNvCxnSpPr>
            <a:cxnSpLocks/>
          </p:cNvCxnSpPr>
          <p:nvPr/>
        </p:nvCxnSpPr>
        <p:spPr>
          <a:xfrm flipH="1">
            <a:off x="416847" y="1382960"/>
            <a:ext cx="1256442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D6318323-2A3F-43D4-B79C-6DE86B5C1735}"/>
              </a:ext>
            </a:extLst>
          </p:cNvPr>
          <p:cNvCxnSpPr>
            <a:cxnSpLocks/>
          </p:cNvCxnSpPr>
          <p:nvPr/>
        </p:nvCxnSpPr>
        <p:spPr>
          <a:xfrm flipH="1">
            <a:off x="389121" y="2858467"/>
            <a:ext cx="1265118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3675D6-1123-4F7B-B81D-72AC208749B3}"/>
              </a:ext>
            </a:extLst>
          </p:cNvPr>
          <p:cNvSpPr/>
          <p:nvPr/>
        </p:nvSpPr>
        <p:spPr>
          <a:xfrm>
            <a:off x="359664" y="2000988"/>
            <a:ext cx="466794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2400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01D3B70D-AB3E-442E-BDDA-59A2D80FE5E8}"/>
              </a:ext>
            </a:extLst>
          </p:cNvPr>
          <p:cNvCxnSpPr>
            <a:cxnSpLocks/>
          </p:cNvCxnSpPr>
          <p:nvPr/>
        </p:nvCxnSpPr>
        <p:spPr>
          <a:xfrm flipV="1">
            <a:off x="768286" y="1276726"/>
            <a:ext cx="0" cy="1702048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A71D5369-49F1-41FE-B7C7-350E7814164A}"/>
              </a:ext>
            </a:extLst>
          </p:cNvPr>
          <p:cNvCxnSpPr>
            <a:cxnSpLocks/>
          </p:cNvCxnSpPr>
          <p:nvPr/>
        </p:nvCxnSpPr>
        <p:spPr>
          <a:xfrm flipV="1">
            <a:off x="8543213" y="1379950"/>
            <a:ext cx="0" cy="2224431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64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easure&#10;&#10;Description automatically generated">
            <a:extLst>
              <a:ext uri="{FF2B5EF4-FFF2-40B4-BE49-F238E27FC236}">
                <a16:creationId xmlns:a16="http://schemas.microsoft.com/office/drawing/2014/main" xmlns="" id="{23BE7FF9-DEE8-4FC0-96D2-83FF18D0C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25485" r="9486" b="30243"/>
          <a:stretch/>
        </p:blipFill>
        <p:spPr>
          <a:xfrm>
            <a:off x="2972330" y="5272759"/>
            <a:ext cx="9254559" cy="220644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636A824-2D65-41D2-A0AB-FD3A1B1C509B}"/>
              </a:ext>
            </a:extLst>
          </p:cNvPr>
          <p:cNvGrpSpPr/>
          <p:nvPr/>
        </p:nvGrpSpPr>
        <p:grpSpPr>
          <a:xfrm>
            <a:off x="3257550" y="6743233"/>
            <a:ext cx="11308523" cy="1576750"/>
            <a:chOff x="3257550" y="6162540"/>
            <a:chExt cx="11308523" cy="15767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39839B7B-ABFF-4D80-AFA8-780C40D2791A}"/>
                </a:ext>
              </a:extLst>
            </p:cNvPr>
            <p:cNvCxnSpPr>
              <a:cxnSpLocks/>
            </p:cNvCxnSpPr>
            <p:nvPr/>
          </p:nvCxnSpPr>
          <p:spPr>
            <a:xfrm>
              <a:off x="12235016" y="6894910"/>
              <a:ext cx="2266797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5239F17-8BBE-469A-AA82-F8157B2B22B1}"/>
                </a:ext>
              </a:extLst>
            </p:cNvPr>
            <p:cNvSpPr/>
            <p:nvPr/>
          </p:nvSpPr>
          <p:spPr>
            <a:xfrm>
              <a:off x="13935772" y="6708195"/>
              <a:ext cx="630301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FL +000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F5A8541C-C1FD-418E-9EF3-24C20E156F3B}"/>
                </a:ext>
              </a:extLst>
            </p:cNvPr>
            <p:cNvCxnSpPr>
              <a:cxnSpLocks/>
            </p:cNvCxnSpPr>
            <p:nvPr/>
          </p:nvCxnSpPr>
          <p:spPr>
            <a:xfrm>
              <a:off x="3257550" y="7596414"/>
              <a:ext cx="8601075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3D1C5F79-CAFB-4B0C-8A60-71EC6338EB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6219" y="6162540"/>
              <a:ext cx="0" cy="157675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10D27F33-6DF5-4BB1-A719-C601B1135F00}"/>
                </a:ext>
              </a:extLst>
            </p:cNvPr>
            <p:cNvSpPr/>
            <p:nvPr/>
          </p:nvSpPr>
          <p:spPr>
            <a:xfrm>
              <a:off x="7356441" y="7416868"/>
              <a:ext cx="609462" cy="24622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VARIES</a:t>
              </a:r>
              <a:endParaRPr lang="th-TH" sz="10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E58CFEEC-9FE4-43A8-A2B4-A802CE6B4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41337" y="6162540"/>
              <a:ext cx="0" cy="1576750"/>
            </a:xfrm>
            <a:prstGeom prst="line">
              <a:avLst/>
            </a:prstGeom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188728B-51E4-43B8-80BD-BB8116E7A638}"/>
              </a:ext>
            </a:extLst>
          </p:cNvPr>
          <p:cNvGrpSpPr/>
          <p:nvPr/>
        </p:nvGrpSpPr>
        <p:grpSpPr>
          <a:xfrm>
            <a:off x="2957812" y="2171490"/>
            <a:ext cx="11459112" cy="1582110"/>
            <a:chOff x="2957812" y="2284595"/>
            <a:chExt cx="11459112" cy="1582110"/>
          </a:xfrm>
        </p:grpSpPr>
        <p:pic>
          <p:nvPicPr>
            <p:cNvPr id="68" name="Picture 67" descr="A close up of a device&#10;&#10;Description automatically generated">
              <a:extLst>
                <a:ext uri="{FF2B5EF4-FFF2-40B4-BE49-F238E27FC236}">
                  <a16:creationId xmlns:a16="http://schemas.microsoft.com/office/drawing/2014/main" xmlns="" id="{CDFA0831-4054-478D-BA35-4ECEE37A8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7" t="56573" r="10233" b="35316"/>
            <a:stretch/>
          </p:blipFill>
          <p:spPr>
            <a:xfrm rot="10800000">
              <a:off x="2957812" y="2284595"/>
              <a:ext cx="9277195" cy="45064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93F8559-33A2-4AF6-9444-357953DD7791}"/>
                </a:ext>
              </a:extLst>
            </p:cNvPr>
            <p:cNvGrpSpPr/>
            <p:nvPr/>
          </p:nvGrpSpPr>
          <p:grpSpPr>
            <a:xfrm>
              <a:off x="2957820" y="2529037"/>
              <a:ext cx="9277194" cy="656859"/>
              <a:chOff x="3177620" y="2406518"/>
              <a:chExt cx="9063442" cy="641730"/>
            </a:xfrm>
          </p:grpSpPr>
          <p:pic>
            <p:nvPicPr>
              <p:cNvPr id="14" name="Picture 13" descr="A close up of a device&#10;&#10;Description automatically generated">
                <a:extLst>
                  <a:ext uri="{FF2B5EF4-FFF2-40B4-BE49-F238E27FC236}">
                    <a16:creationId xmlns:a16="http://schemas.microsoft.com/office/drawing/2014/main" xmlns="" id="{47319DE0-1B55-459A-A75A-ECFF97DA7D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84" t="56573" r="9657" b="35316"/>
              <a:stretch/>
            </p:blipFill>
            <p:spPr>
              <a:xfrm>
                <a:off x="3177620" y="2607983"/>
                <a:ext cx="9063442" cy="440265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DADE7257-0573-47EC-AD07-72455D611432}"/>
                  </a:ext>
                </a:extLst>
              </p:cNvPr>
              <p:cNvSpPr/>
              <p:nvPr/>
            </p:nvSpPr>
            <p:spPr>
              <a:xfrm>
                <a:off x="3699427" y="2406518"/>
                <a:ext cx="8111882" cy="17496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E5D5ED63-D81D-4975-8347-33B9E37456BC}"/>
                </a:ext>
              </a:extLst>
            </p:cNvPr>
            <p:cNvGrpSpPr/>
            <p:nvPr/>
          </p:nvGrpSpPr>
          <p:grpSpPr>
            <a:xfrm>
              <a:off x="3257550" y="2385847"/>
              <a:ext cx="11159374" cy="1480858"/>
              <a:chOff x="3257550" y="2864237"/>
              <a:chExt cx="11159374" cy="148085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25105860-88CD-439C-9C16-C7EA0E8ABD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7550" y="3964374"/>
                <a:ext cx="8810625" cy="9244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3230A795-650F-4086-B6DD-C7D1A20549BF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 flipV="1">
                <a:off x="3489325" y="3097003"/>
                <a:ext cx="2608" cy="1248092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CDD7F745-7C4D-4ADD-8A59-DF70BC55756E}"/>
                  </a:ext>
                </a:extLst>
              </p:cNvPr>
              <p:cNvSpPr/>
              <p:nvPr/>
            </p:nvSpPr>
            <p:spPr>
              <a:xfrm>
                <a:off x="7356441" y="3794072"/>
                <a:ext cx="609462" cy="24622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VARIES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7E7300E-F49A-4A8C-90F9-7EE99E30D5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07825" y="2956887"/>
                <a:ext cx="0" cy="1159607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F46BF2AF-CCC8-4AE6-AC45-86338510A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51461" y="3009550"/>
                <a:ext cx="3065463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C09671C8-D7AC-4085-8FA9-FBA0A46951CB}"/>
                  </a:ext>
                </a:extLst>
              </p:cNvPr>
              <p:cNvSpPr/>
              <p:nvPr/>
            </p:nvSpPr>
            <p:spPr>
              <a:xfrm>
                <a:off x="13983328" y="2994312"/>
                <a:ext cx="396263" cy="2462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100</a:t>
                </a:r>
                <a:endParaRPr lang="th-TH" sz="10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186A7E93-AAE1-4365-89A9-AD2225AC8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51461" y="3186521"/>
                <a:ext cx="3065463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BF571AB5-2B76-48BD-BA9A-F59B09510B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45994" y="2864237"/>
                <a:ext cx="0" cy="53340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Shape 81">
            <a:extLst>
              <a:ext uri="{FF2B5EF4-FFF2-40B4-BE49-F238E27FC236}">
                <a16:creationId xmlns:a16="http://schemas.microsoft.com/office/drawing/2014/main" xmlns="" id="{9DDDFD38-048E-4E52-99D9-74EF26B12BFD}"/>
              </a:ext>
            </a:extLst>
          </p:cNvPr>
          <p:cNvSpPr/>
          <p:nvPr/>
        </p:nvSpPr>
        <p:spPr>
          <a:xfrm>
            <a:off x="540798" y="9219009"/>
            <a:ext cx="13817326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i="1" dirty="0">
                <a:latin typeface="Century Gothic" panose="020B0502020202020204" pitchFamily="34" charset="0"/>
              </a:rPr>
              <a:t>*ZONE A01, A02, A03, T02, T03, T05, T06</a:t>
            </a:r>
          </a:p>
        </p:txBody>
      </p:sp>
      <p:sp>
        <p:nvSpPr>
          <p:cNvPr id="27" name="Shape 81">
            <a:extLst>
              <a:ext uri="{FF2B5EF4-FFF2-40B4-BE49-F238E27FC236}">
                <a16:creationId xmlns:a16="http://schemas.microsoft.com/office/drawing/2014/main" xmlns="" id="{ED503E1C-F693-46D3-A090-820D9B83C009}"/>
              </a:ext>
            </a:extLst>
          </p:cNvPr>
          <p:cNvSpPr/>
          <p:nvPr/>
        </p:nvSpPr>
        <p:spPr>
          <a:xfrm>
            <a:off x="1897485" y="3189376"/>
            <a:ext cx="1015719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PLAN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8" name="Shape 81">
            <a:extLst>
              <a:ext uri="{FF2B5EF4-FFF2-40B4-BE49-F238E27FC236}">
                <a16:creationId xmlns:a16="http://schemas.microsoft.com/office/drawing/2014/main" xmlns="" id="{033F14D8-A571-40FD-9CE0-1790B8A5B807}"/>
              </a:ext>
            </a:extLst>
          </p:cNvPr>
          <p:cNvSpPr/>
          <p:nvPr/>
        </p:nvSpPr>
        <p:spPr>
          <a:xfrm>
            <a:off x="1897485" y="7983897"/>
            <a:ext cx="1015719" cy="2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lnSpc>
                <a:spcPct val="100000"/>
              </a:lnSpc>
              <a:defRPr sz="1800"/>
            </a:pPr>
            <a:r>
              <a:rPr lang="en-US" sz="1200" b="1" dirty="0">
                <a:latin typeface="Century Gothic" panose="020B0502020202020204" pitchFamily="34" charset="0"/>
              </a:rPr>
              <a:t>ELEVATION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789F575-9604-4DB7-AC99-09DD67804F35}"/>
              </a:ext>
            </a:extLst>
          </p:cNvPr>
          <p:cNvCxnSpPr>
            <a:cxnSpLocks/>
          </p:cNvCxnSpPr>
          <p:nvPr/>
        </p:nvCxnSpPr>
        <p:spPr>
          <a:xfrm>
            <a:off x="12235016" y="6594741"/>
            <a:ext cx="2277019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C7883F7-1949-430A-BBBB-B850275B7E95}"/>
              </a:ext>
            </a:extLst>
          </p:cNvPr>
          <p:cNvSpPr/>
          <p:nvPr/>
        </p:nvSpPr>
        <p:spPr>
          <a:xfrm>
            <a:off x="14129317" y="6408026"/>
            <a:ext cx="473206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+600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44BE781-D91F-4CE5-B859-E254B896905C}"/>
              </a:ext>
            </a:extLst>
          </p:cNvPr>
          <p:cNvSpPr/>
          <p:nvPr/>
        </p:nvSpPr>
        <p:spPr>
          <a:xfrm>
            <a:off x="2154793" y="4487079"/>
            <a:ext cx="169629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100mmTHK ZINC </a:t>
            </a:r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ทำสีขาว </a:t>
            </a:r>
          </a:p>
          <a:p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โครงเหล็ก โดยช่างผู้ชำนาญ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</a:t>
            </a:r>
            <a:endParaRPr lang="th-TH" sz="14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477E426-E331-4A07-9604-C960838F8397}"/>
              </a:ext>
            </a:extLst>
          </p:cNvPr>
          <p:cNvGrpSpPr/>
          <p:nvPr/>
        </p:nvGrpSpPr>
        <p:grpSpPr>
          <a:xfrm>
            <a:off x="3760980" y="4634461"/>
            <a:ext cx="1141332" cy="1209674"/>
            <a:chOff x="2583180" y="3616915"/>
            <a:chExt cx="1286651" cy="1209674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A257A11B-CDCA-4FF3-A7A5-69C439606DC4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757438" cy="1209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7F93C62-4B3E-4C07-8A0B-0FC515B2E158}"/>
                </a:ext>
              </a:extLst>
            </p:cNvPr>
            <p:cNvCxnSpPr/>
            <p:nvPr/>
          </p:nvCxnSpPr>
          <p:spPr>
            <a:xfrm flipH="1">
              <a:off x="2583180" y="3617787"/>
              <a:ext cx="5292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DF4C20E-CFEE-4950-A476-68BCB6B1C719}"/>
              </a:ext>
            </a:extLst>
          </p:cNvPr>
          <p:cNvCxnSpPr>
            <a:cxnSpLocks/>
          </p:cNvCxnSpPr>
          <p:nvPr/>
        </p:nvCxnSpPr>
        <p:spPr>
          <a:xfrm>
            <a:off x="11706225" y="6424615"/>
            <a:ext cx="2805810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2F97B6B-86B2-44AB-A031-70D9AC44D764}"/>
              </a:ext>
            </a:extLst>
          </p:cNvPr>
          <p:cNvSpPr/>
          <p:nvPr/>
        </p:nvSpPr>
        <p:spPr>
          <a:xfrm>
            <a:off x="14129317" y="6237900"/>
            <a:ext cx="473207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+700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7A5B04C-DFA8-4D63-BEDD-A0CB9E7BA7E7}"/>
              </a:ext>
            </a:extLst>
          </p:cNvPr>
          <p:cNvCxnSpPr>
            <a:cxnSpLocks/>
          </p:cNvCxnSpPr>
          <p:nvPr/>
        </p:nvCxnSpPr>
        <p:spPr>
          <a:xfrm>
            <a:off x="11706225" y="5713243"/>
            <a:ext cx="2805810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1F97D389-9DE3-407F-A5D0-254DEDB0DC2F}"/>
              </a:ext>
            </a:extLst>
          </p:cNvPr>
          <p:cNvCxnSpPr>
            <a:cxnSpLocks/>
          </p:cNvCxnSpPr>
          <p:nvPr/>
        </p:nvCxnSpPr>
        <p:spPr>
          <a:xfrm flipV="1">
            <a:off x="12497579" y="5584493"/>
            <a:ext cx="0" cy="1069754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6D2C103B-C271-49CC-B0F6-8C21C4E657CF}"/>
              </a:ext>
            </a:extLst>
          </p:cNvPr>
          <p:cNvSpPr/>
          <p:nvPr/>
        </p:nvSpPr>
        <p:spPr>
          <a:xfrm>
            <a:off x="12486937" y="6392917"/>
            <a:ext cx="396263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100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A2837824-4766-4C1E-BD1A-7BCFC6B719AF}"/>
              </a:ext>
            </a:extLst>
          </p:cNvPr>
          <p:cNvCxnSpPr>
            <a:cxnSpLocks/>
          </p:cNvCxnSpPr>
          <p:nvPr/>
        </p:nvCxnSpPr>
        <p:spPr>
          <a:xfrm flipV="1">
            <a:off x="12233332" y="1788266"/>
            <a:ext cx="0" cy="1670879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01FF09E2-561E-461F-8656-08475671E94A}"/>
              </a:ext>
            </a:extLst>
          </p:cNvPr>
          <p:cNvCxnSpPr>
            <a:cxnSpLocks/>
          </p:cNvCxnSpPr>
          <p:nvPr/>
        </p:nvCxnSpPr>
        <p:spPr>
          <a:xfrm flipV="1">
            <a:off x="2957812" y="1773752"/>
            <a:ext cx="0" cy="1710352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hape 81">
            <a:extLst>
              <a:ext uri="{FF2B5EF4-FFF2-40B4-BE49-F238E27FC236}">
                <a16:creationId xmlns:a16="http://schemas.microsoft.com/office/drawing/2014/main" xmlns="" id="{41EE6BE0-E38C-4F83-B716-1008582650FB}"/>
              </a:ext>
            </a:extLst>
          </p:cNvPr>
          <p:cNvSpPr/>
          <p:nvPr/>
        </p:nvSpPr>
        <p:spPr>
          <a:xfrm>
            <a:off x="6090646" y="9895416"/>
            <a:ext cx="2705623" cy="68823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FREE STANDING</a:t>
            </a:r>
          </a:p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TYPICAL SIGNAGE DETAILS</a:t>
            </a:r>
          </a:p>
        </p:txBody>
      </p:sp>
      <p:sp>
        <p:nvSpPr>
          <p:cNvPr id="69" name="Shape 81">
            <a:extLst>
              <a:ext uri="{FF2B5EF4-FFF2-40B4-BE49-F238E27FC236}">
                <a16:creationId xmlns:a16="http://schemas.microsoft.com/office/drawing/2014/main" xmlns="" id="{B98AD94A-908C-4396-BC44-3FA0EBD33529}"/>
              </a:ext>
            </a:extLst>
          </p:cNvPr>
          <p:cNvSpPr/>
          <p:nvPr/>
        </p:nvSpPr>
        <p:spPr>
          <a:xfrm>
            <a:off x="14043927" y="9775278"/>
            <a:ext cx="934027" cy="380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ctr">
              <a:lnSpc>
                <a:spcPct val="100000"/>
              </a:lnSpc>
              <a:defRPr sz="1800"/>
            </a:pPr>
            <a:r>
              <a:rPr lang="en-US" sz="2000" dirty="0">
                <a:solidFill>
                  <a:srgbClr val="27609B"/>
                </a:solidFill>
                <a:latin typeface="Galileo.Regular" panose="02000000000000000000" pitchFamily="2" charset="0"/>
                <a:cs typeface="Galileo.Regular" panose="02000000000000000000" pitchFamily="2" charset="0"/>
              </a:rPr>
              <a:t>A08</a:t>
            </a:r>
          </a:p>
        </p:txBody>
      </p:sp>
      <p:sp>
        <p:nvSpPr>
          <p:cNvPr id="75" name="Shape 81">
            <a:extLst>
              <a:ext uri="{FF2B5EF4-FFF2-40B4-BE49-F238E27FC236}">
                <a16:creationId xmlns:a16="http://schemas.microsoft.com/office/drawing/2014/main" xmlns="" id="{D7596F83-926A-473B-ACAF-54C71905EE5B}"/>
              </a:ext>
            </a:extLst>
          </p:cNvPr>
          <p:cNvSpPr/>
          <p:nvPr/>
        </p:nvSpPr>
        <p:spPr>
          <a:xfrm>
            <a:off x="866452" y="8837484"/>
            <a:ext cx="4774491" cy="314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987" tIns="35987" rIns="35987" bIns="35987" anchor="ctr">
            <a:spAutoFit/>
          </a:bodyPr>
          <a:lstStyle>
            <a:lvl1pPr defTabSz="914400">
              <a:lnSpc>
                <a:spcPct val="150000"/>
              </a:lnSpc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latin typeface="Century Gothic" panose="020B0502020202020204" pitchFamily="34" charset="0"/>
              </a:rPr>
              <a:t>FREE STANDING SIGNAGE (ZONING SIGNAGE)</a:t>
            </a:r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xmlns="" id="{8E4791AA-265A-4DDD-900D-8A82709CA253}"/>
              </a:ext>
            </a:extLst>
          </p:cNvPr>
          <p:cNvSpPr/>
          <p:nvPr/>
        </p:nvSpPr>
        <p:spPr>
          <a:xfrm>
            <a:off x="583452" y="8935583"/>
            <a:ext cx="186963" cy="16117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7F29F718-6C4E-4223-9F78-37073BA634C6}"/>
              </a:ext>
            </a:extLst>
          </p:cNvPr>
          <p:cNvSpPr/>
          <p:nvPr/>
        </p:nvSpPr>
        <p:spPr>
          <a:xfrm>
            <a:off x="12470779" y="5968276"/>
            <a:ext cx="396263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500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F17E8D-3808-45F6-B450-0977FA008C9A}"/>
              </a:ext>
            </a:extLst>
          </p:cNvPr>
          <p:cNvSpPr/>
          <p:nvPr/>
        </p:nvSpPr>
        <p:spPr>
          <a:xfrm>
            <a:off x="10790224" y="5487704"/>
            <a:ext cx="1168400" cy="128195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6E25DF04-F915-4737-B732-F2E00E997966}"/>
              </a:ext>
            </a:extLst>
          </p:cNvPr>
          <p:cNvSpPr/>
          <p:nvPr/>
        </p:nvSpPr>
        <p:spPr>
          <a:xfrm>
            <a:off x="6146388" y="4462271"/>
            <a:ext cx="5666880" cy="6309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LOGO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</a:t>
            </a:r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แผ่นพลาสวูด หนา 10 มม. ติดตั้งบนกล่อง </a:t>
            </a:r>
            <a:r>
              <a:rPr lang="en-US" sz="105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ZINC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 </a:t>
            </a:r>
            <a:r>
              <a:rPr lang="th-TH" sz="140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ทำสีขาว</a:t>
            </a:r>
            <a:endParaRPr lang="en-US" sz="14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r>
              <a:rPr lang="en-US" sz="1050" dirty="0">
                <a:solidFill>
                  <a:srgbClr val="FF0000"/>
                </a:solidFill>
                <a:latin typeface="Century Gothic" panose="020B0502020202020204" pitchFamily="34" charset="0"/>
                <a:cs typeface="Browallia New" panose="020B0604020202020204" pitchFamily="34" charset="-34"/>
              </a:rPr>
              <a:t>SEE LOGO DETAILS</a:t>
            </a:r>
            <a:endParaRPr lang="th-TH" sz="160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  <a:p>
            <a:endParaRPr lang="th-TH" sz="1050" dirty="0">
              <a:solidFill>
                <a:srgbClr val="FF0000"/>
              </a:solidFill>
              <a:latin typeface="Century Gothic" panose="020B050202020202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C047E49A-318D-497B-A5B4-AA2B1972C114}"/>
              </a:ext>
            </a:extLst>
          </p:cNvPr>
          <p:cNvGrpSpPr/>
          <p:nvPr/>
        </p:nvGrpSpPr>
        <p:grpSpPr>
          <a:xfrm>
            <a:off x="9841822" y="4634460"/>
            <a:ext cx="1141332" cy="843133"/>
            <a:chOff x="2583180" y="3616915"/>
            <a:chExt cx="1286651" cy="1209674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F63EEAEB-E329-4004-8A2E-DB6647D590DC}"/>
                </a:ext>
              </a:extLst>
            </p:cNvPr>
            <p:cNvCxnSpPr>
              <a:cxnSpLocks/>
            </p:cNvCxnSpPr>
            <p:nvPr/>
          </p:nvCxnSpPr>
          <p:spPr>
            <a:xfrm>
              <a:off x="3112393" y="3616915"/>
              <a:ext cx="757438" cy="1209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8927DE0F-558E-4593-AEE1-183754103374}"/>
                </a:ext>
              </a:extLst>
            </p:cNvPr>
            <p:cNvCxnSpPr/>
            <p:nvPr/>
          </p:nvCxnSpPr>
          <p:spPr>
            <a:xfrm flipH="1">
              <a:off x="2583180" y="3617787"/>
              <a:ext cx="52921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62992FC8-8F96-4B84-899C-914C6853DABA}"/>
              </a:ext>
            </a:extLst>
          </p:cNvPr>
          <p:cNvSpPr/>
          <p:nvPr/>
        </p:nvSpPr>
        <p:spPr>
          <a:xfrm>
            <a:off x="14043927" y="5504065"/>
            <a:ext cx="543740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+1190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EAB8FF0-B869-4946-BA98-E6E53EF6613B}"/>
              </a:ext>
            </a:extLst>
          </p:cNvPr>
          <p:cNvCxnSpPr>
            <a:cxnSpLocks/>
          </p:cNvCxnSpPr>
          <p:nvPr/>
        </p:nvCxnSpPr>
        <p:spPr>
          <a:xfrm flipV="1">
            <a:off x="11003138" y="6424616"/>
            <a:ext cx="0" cy="1523997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25FCF08-1B36-4D51-AB15-1D7C94F76BE8}"/>
              </a:ext>
            </a:extLst>
          </p:cNvPr>
          <p:cNvCxnSpPr>
            <a:cxnSpLocks/>
          </p:cNvCxnSpPr>
          <p:nvPr/>
        </p:nvCxnSpPr>
        <p:spPr>
          <a:xfrm>
            <a:off x="10858500" y="7842316"/>
            <a:ext cx="1047750" cy="0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D9D1A09-0952-47B7-882B-6A56500F2A5C}"/>
              </a:ext>
            </a:extLst>
          </p:cNvPr>
          <p:cNvSpPr/>
          <p:nvPr/>
        </p:nvSpPr>
        <p:spPr>
          <a:xfrm>
            <a:off x="11146544" y="7658746"/>
            <a:ext cx="396263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500</a:t>
            </a:r>
            <a:endParaRPr lang="th-TH" sz="1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469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10068</TotalTime>
  <Words>891</Words>
  <Application>Microsoft Office PowerPoint</Application>
  <PresentationFormat>Custom</PresentationFormat>
  <Paragraphs>417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Browallia New</vt:lpstr>
      <vt:lpstr>Calibri</vt:lpstr>
      <vt:lpstr>Calibri Light</vt:lpstr>
      <vt:lpstr>Century Gothic</vt:lpstr>
      <vt:lpstr>Cordia New</vt:lpstr>
      <vt:lpstr>Galileo.Regular</vt:lpstr>
      <vt:lpstr>Gill Sans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RINRADA NIROT</dc:creator>
  <cp:lastModifiedBy>PC</cp:lastModifiedBy>
  <cp:revision>794</cp:revision>
  <cp:lastPrinted>2019-01-20T09:35:06Z</cp:lastPrinted>
  <dcterms:created xsi:type="dcterms:W3CDTF">2014-09-17T04:56:03Z</dcterms:created>
  <dcterms:modified xsi:type="dcterms:W3CDTF">2019-03-04T02:56:24Z</dcterms:modified>
</cp:coreProperties>
</file>